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handoutMasterIdLst>
    <p:handoutMasterId r:id="rId24"/>
  </p:handoutMasterIdLst>
  <p:sldIdLst>
    <p:sldId id="320" r:id="rId2"/>
    <p:sldId id="268" r:id="rId3"/>
    <p:sldId id="336" r:id="rId4"/>
    <p:sldId id="319" r:id="rId5"/>
    <p:sldId id="326" r:id="rId6"/>
    <p:sldId id="339" r:id="rId7"/>
    <p:sldId id="340" r:id="rId8"/>
    <p:sldId id="269" r:id="rId9"/>
    <p:sldId id="270" r:id="rId10"/>
    <p:sldId id="274" r:id="rId11"/>
    <p:sldId id="311" r:id="rId12"/>
    <p:sldId id="273" r:id="rId13"/>
    <p:sldId id="327" r:id="rId14"/>
    <p:sldId id="328" r:id="rId15"/>
    <p:sldId id="329" r:id="rId16"/>
    <p:sldId id="330" r:id="rId17"/>
    <p:sldId id="331" r:id="rId18"/>
    <p:sldId id="344" r:id="rId19"/>
    <p:sldId id="345" r:id="rId20"/>
    <p:sldId id="333" r:id="rId21"/>
    <p:sldId id="325" r:id="rId22"/>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23E148"/>
    <a:srgbClr val="FFC000"/>
    <a:srgbClr val="4AABC8"/>
    <a:srgbClr val="349BE8"/>
    <a:srgbClr val="1570B6"/>
    <a:srgbClr val="D9192B"/>
    <a:srgbClr val="282627"/>
    <a:srgbClr val="D24F59"/>
    <a:srgbClr val="1F71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70" autoAdjust="0"/>
    <p:restoredTop sz="94660"/>
  </p:normalViewPr>
  <p:slideViewPr>
    <p:cSldViewPr snapToGrid="0">
      <p:cViewPr varScale="1">
        <p:scale>
          <a:sx n="110" d="100"/>
          <a:sy n="110" d="100"/>
        </p:scale>
        <p:origin x="180" y="78"/>
      </p:cViewPr>
      <p:guideLst>
        <p:guide orient="horz" pos="2160"/>
        <p:guide pos="3840"/>
      </p:guideLst>
    </p:cSldViewPr>
  </p:slideViewPr>
  <p:notesTextViewPr>
    <p:cViewPr>
      <p:scale>
        <a:sx n="1" d="1"/>
        <a:sy n="1" d="1"/>
      </p:scale>
      <p:origin x="0" y="0"/>
    </p:cViewPr>
  </p:notesTextViewPr>
  <p:sorterViewPr>
    <p:cViewPr varScale="1">
      <p:scale>
        <a:sx n="1" d="1"/>
        <a:sy n="1" d="1"/>
      </p:scale>
      <p:origin x="0" y="-264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DE450611-8483-457C-9109-15CACD1607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73BBB848-9BF2-4438-9B59-DEA70C68D5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771B72-DC5A-4CFE-94CD-D41E7BE940BC}" type="datetimeFigureOut">
              <a:rPr lang="zh-CN" altLang="en-US" smtClean="0"/>
              <a:t>2021-03-08</a:t>
            </a:fld>
            <a:endParaRPr lang="zh-CN" altLang="en-US"/>
          </a:p>
        </p:txBody>
      </p:sp>
      <p:sp>
        <p:nvSpPr>
          <p:cNvPr id="4" name="页脚占位符 3">
            <a:extLst>
              <a:ext uri="{FF2B5EF4-FFF2-40B4-BE49-F238E27FC236}">
                <a16:creationId xmlns:a16="http://schemas.microsoft.com/office/drawing/2014/main" id="{8E41BF25-AA53-4388-AC71-650A78521B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EE77EB4A-BBBA-4072-8283-EDA864F3B9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21721F-181C-4501-8CEA-D955E1DA47AC}" type="slidenum">
              <a:rPr lang="zh-CN" altLang="en-US" smtClean="0"/>
              <a:t>‹#›</a:t>
            </a:fld>
            <a:endParaRPr lang="zh-CN" altLang="en-US"/>
          </a:p>
        </p:txBody>
      </p:sp>
    </p:spTree>
    <p:extLst>
      <p:ext uri="{BB962C8B-B14F-4D97-AF65-F5344CB8AC3E}">
        <p14:creationId xmlns:p14="http://schemas.microsoft.com/office/powerpoint/2010/main" val="264616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8F310-488D-49C1-BF77-D485224284EB}" type="datetimeFigureOut">
              <a:rPr lang="zh-CN" altLang="en-US" smtClean="0"/>
              <a:t>2021-03-08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4E957-5221-4EB9-8C96-59AB845FBC68}" type="slidenum">
              <a:rPr lang="zh-CN" altLang="en-US" smtClean="0"/>
              <a:t>‹#›</a:t>
            </a:fld>
            <a:endParaRPr lang="zh-CN" altLang="en-US"/>
          </a:p>
        </p:txBody>
      </p:sp>
    </p:spTree>
    <p:extLst>
      <p:ext uri="{BB962C8B-B14F-4D97-AF65-F5344CB8AC3E}">
        <p14:creationId xmlns:p14="http://schemas.microsoft.com/office/powerpoint/2010/main" val="157944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B6EE1E0-5421-4322-853A-45A102BF258A}" type="slidenum">
              <a:rPr lang="zh-CN" altLang="en-US" smtClean="0"/>
              <a:pPr/>
              <a:t>1</a:t>
            </a:fld>
            <a:endParaRPr lang="zh-CN" altLang="en-US" dirty="0"/>
          </a:p>
        </p:txBody>
      </p:sp>
    </p:spTree>
    <p:extLst>
      <p:ext uri="{BB962C8B-B14F-4D97-AF65-F5344CB8AC3E}">
        <p14:creationId xmlns:p14="http://schemas.microsoft.com/office/powerpoint/2010/main" val="3684754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13</a:t>
            </a:fld>
            <a:endParaRPr lang="zh-CN" altLang="en-US"/>
          </a:p>
        </p:txBody>
      </p:sp>
    </p:spTree>
    <p:extLst>
      <p:ext uri="{BB962C8B-B14F-4D97-AF65-F5344CB8AC3E}">
        <p14:creationId xmlns:p14="http://schemas.microsoft.com/office/powerpoint/2010/main" val="3231160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14</a:t>
            </a:fld>
            <a:endParaRPr lang="zh-CN" altLang="en-US"/>
          </a:p>
        </p:txBody>
      </p:sp>
    </p:spTree>
    <p:extLst>
      <p:ext uri="{BB962C8B-B14F-4D97-AF65-F5344CB8AC3E}">
        <p14:creationId xmlns:p14="http://schemas.microsoft.com/office/powerpoint/2010/main" val="352782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15</a:t>
            </a:fld>
            <a:endParaRPr lang="zh-CN" altLang="en-US"/>
          </a:p>
        </p:txBody>
      </p:sp>
    </p:spTree>
    <p:extLst>
      <p:ext uri="{BB962C8B-B14F-4D97-AF65-F5344CB8AC3E}">
        <p14:creationId xmlns:p14="http://schemas.microsoft.com/office/powerpoint/2010/main" val="3658008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16</a:t>
            </a:fld>
            <a:endParaRPr lang="zh-CN" altLang="en-US"/>
          </a:p>
        </p:txBody>
      </p:sp>
    </p:spTree>
    <p:extLst>
      <p:ext uri="{BB962C8B-B14F-4D97-AF65-F5344CB8AC3E}">
        <p14:creationId xmlns:p14="http://schemas.microsoft.com/office/powerpoint/2010/main" val="3163969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17</a:t>
            </a:fld>
            <a:endParaRPr lang="zh-CN" altLang="en-US"/>
          </a:p>
        </p:txBody>
      </p:sp>
    </p:spTree>
    <p:extLst>
      <p:ext uri="{BB962C8B-B14F-4D97-AF65-F5344CB8AC3E}">
        <p14:creationId xmlns:p14="http://schemas.microsoft.com/office/powerpoint/2010/main" val="2440139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18</a:t>
            </a:fld>
            <a:endParaRPr lang="zh-CN" altLang="en-US"/>
          </a:p>
        </p:txBody>
      </p:sp>
    </p:spTree>
    <p:extLst>
      <p:ext uri="{BB962C8B-B14F-4D97-AF65-F5344CB8AC3E}">
        <p14:creationId xmlns:p14="http://schemas.microsoft.com/office/powerpoint/2010/main" val="2631524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19</a:t>
            </a:fld>
            <a:endParaRPr lang="zh-CN" altLang="en-US"/>
          </a:p>
        </p:txBody>
      </p:sp>
    </p:spTree>
    <p:extLst>
      <p:ext uri="{BB962C8B-B14F-4D97-AF65-F5344CB8AC3E}">
        <p14:creationId xmlns:p14="http://schemas.microsoft.com/office/powerpoint/2010/main" val="1638736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20</a:t>
            </a:fld>
            <a:endParaRPr lang="zh-CN" altLang="en-US"/>
          </a:p>
        </p:txBody>
      </p:sp>
    </p:spTree>
    <p:extLst>
      <p:ext uri="{BB962C8B-B14F-4D97-AF65-F5344CB8AC3E}">
        <p14:creationId xmlns:p14="http://schemas.microsoft.com/office/powerpoint/2010/main" val="813668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B6EE1E0-5421-4322-853A-45A102BF258A}" type="slidenum">
              <a:rPr lang="zh-CN" altLang="en-US" smtClean="0"/>
              <a:pPr/>
              <a:t>21</a:t>
            </a:fld>
            <a:endParaRPr lang="zh-CN" altLang="en-US" dirty="0"/>
          </a:p>
        </p:txBody>
      </p:sp>
    </p:spTree>
    <p:extLst>
      <p:ext uri="{BB962C8B-B14F-4D97-AF65-F5344CB8AC3E}">
        <p14:creationId xmlns:p14="http://schemas.microsoft.com/office/powerpoint/2010/main" val="414120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2</a:t>
            </a:fld>
            <a:endParaRPr lang="zh-CN" altLang="en-US"/>
          </a:p>
        </p:txBody>
      </p:sp>
    </p:spTree>
    <p:extLst>
      <p:ext uri="{BB962C8B-B14F-4D97-AF65-F5344CB8AC3E}">
        <p14:creationId xmlns:p14="http://schemas.microsoft.com/office/powerpoint/2010/main" val="321635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3</a:t>
            </a:fld>
            <a:endParaRPr lang="zh-CN" altLang="en-US"/>
          </a:p>
        </p:txBody>
      </p:sp>
    </p:spTree>
    <p:extLst>
      <p:ext uri="{BB962C8B-B14F-4D97-AF65-F5344CB8AC3E}">
        <p14:creationId xmlns:p14="http://schemas.microsoft.com/office/powerpoint/2010/main" val="1261857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10A5C-4EFF-4571-8B62-AF3007743E8A}" type="slidenum">
              <a:rPr lang="zh-CN" altLang="en-US" smtClean="0"/>
              <a:t>4</a:t>
            </a:fld>
            <a:endParaRPr lang="zh-CN" altLang="en-US"/>
          </a:p>
        </p:txBody>
      </p:sp>
    </p:spTree>
    <p:extLst>
      <p:ext uri="{BB962C8B-B14F-4D97-AF65-F5344CB8AC3E}">
        <p14:creationId xmlns:p14="http://schemas.microsoft.com/office/powerpoint/2010/main" val="85869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5</a:t>
            </a:fld>
            <a:endParaRPr lang="zh-CN" altLang="en-US"/>
          </a:p>
        </p:txBody>
      </p:sp>
    </p:spTree>
    <p:extLst>
      <p:ext uri="{BB962C8B-B14F-4D97-AF65-F5344CB8AC3E}">
        <p14:creationId xmlns:p14="http://schemas.microsoft.com/office/powerpoint/2010/main" val="3216355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8</a:t>
            </a:fld>
            <a:endParaRPr lang="zh-CN" altLang="en-US"/>
          </a:p>
        </p:txBody>
      </p:sp>
    </p:spTree>
    <p:extLst>
      <p:ext uri="{BB962C8B-B14F-4D97-AF65-F5344CB8AC3E}">
        <p14:creationId xmlns:p14="http://schemas.microsoft.com/office/powerpoint/2010/main" val="1573327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9</a:t>
            </a:fld>
            <a:endParaRPr lang="zh-CN" altLang="en-US"/>
          </a:p>
        </p:txBody>
      </p:sp>
    </p:spTree>
    <p:extLst>
      <p:ext uri="{BB962C8B-B14F-4D97-AF65-F5344CB8AC3E}">
        <p14:creationId xmlns:p14="http://schemas.microsoft.com/office/powerpoint/2010/main" val="1755176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10</a:t>
            </a:fld>
            <a:endParaRPr lang="zh-CN" altLang="en-US"/>
          </a:p>
        </p:txBody>
      </p:sp>
    </p:spTree>
    <p:extLst>
      <p:ext uri="{BB962C8B-B14F-4D97-AF65-F5344CB8AC3E}">
        <p14:creationId xmlns:p14="http://schemas.microsoft.com/office/powerpoint/2010/main" val="175626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12</a:t>
            </a:fld>
            <a:endParaRPr lang="zh-CN" altLang="en-US"/>
          </a:p>
        </p:txBody>
      </p:sp>
    </p:spTree>
    <p:extLst>
      <p:ext uri="{BB962C8B-B14F-4D97-AF65-F5344CB8AC3E}">
        <p14:creationId xmlns:p14="http://schemas.microsoft.com/office/powerpoint/2010/main" val="554385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365901"/>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09867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53925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5" name="矩形 4"/>
          <p:cNvSpPr/>
          <p:nvPr userDrawn="1"/>
        </p:nvSpPr>
        <p:spPr>
          <a:xfrm>
            <a:off x="0" y="0"/>
            <a:ext cx="12192000" cy="962635"/>
          </a:xfrm>
          <a:prstGeom prst="rect">
            <a:avLst/>
          </a:prstGeom>
          <a:solidFill>
            <a:srgbClr val="F9F9F9"/>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椭圆 7"/>
          <p:cNvSpPr/>
          <p:nvPr userDrawn="1"/>
        </p:nvSpPr>
        <p:spPr>
          <a:xfrm>
            <a:off x="11326320" y="467584"/>
            <a:ext cx="122042" cy="122042"/>
          </a:xfrm>
          <a:prstGeom prst="ellipse">
            <a:avLst/>
          </a:prstGeom>
          <a:gradFill>
            <a:gsLst>
              <a:gs pos="0">
                <a:srgbClr val="349BE8"/>
              </a:gs>
              <a:gs pos="100000">
                <a:srgbClr val="1570B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endParaRPr>
          </a:p>
        </p:txBody>
      </p:sp>
      <p:sp>
        <p:nvSpPr>
          <p:cNvPr id="9" name="椭圆 8"/>
          <p:cNvSpPr/>
          <p:nvPr userDrawn="1"/>
        </p:nvSpPr>
        <p:spPr>
          <a:xfrm>
            <a:off x="11531252" y="467584"/>
            <a:ext cx="122042" cy="122042"/>
          </a:xfrm>
          <a:prstGeom prst="ellipse">
            <a:avLst/>
          </a:prstGeom>
          <a:gradFill>
            <a:gsLst>
              <a:gs pos="0">
                <a:srgbClr val="349BE8"/>
              </a:gs>
              <a:gs pos="100000">
                <a:srgbClr val="1570B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endParaRPr>
          </a:p>
        </p:txBody>
      </p:sp>
      <p:sp>
        <p:nvSpPr>
          <p:cNvPr id="10" name="椭圆 9"/>
          <p:cNvSpPr/>
          <p:nvPr userDrawn="1"/>
        </p:nvSpPr>
        <p:spPr>
          <a:xfrm>
            <a:off x="11736185" y="467584"/>
            <a:ext cx="122042" cy="122042"/>
          </a:xfrm>
          <a:prstGeom prst="ellipse">
            <a:avLst/>
          </a:prstGeom>
          <a:solidFill>
            <a:srgbClr val="A3855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endParaRPr>
          </a:p>
        </p:txBody>
      </p:sp>
      <p:sp>
        <p:nvSpPr>
          <p:cNvPr id="13" name="圆角矩形 12"/>
          <p:cNvSpPr/>
          <p:nvPr userDrawn="1"/>
        </p:nvSpPr>
        <p:spPr>
          <a:xfrm rot="2700000">
            <a:off x="422630" y="345421"/>
            <a:ext cx="286290" cy="286290"/>
          </a:xfrm>
          <a:prstGeom prst="roundRect">
            <a:avLst>
              <a:gd name="adj" fmla="val 0"/>
            </a:avLst>
          </a:prstGeom>
          <a:gradFill>
            <a:gsLst>
              <a:gs pos="0">
                <a:srgbClr val="349BE8"/>
              </a:gs>
              <a:gs pos="100000">
                <a:srgbClr val="1570B6"/>
              </a:gs>
            </a:gsLst>
            <a:lin ang="0" scaled="0"/>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userDrawn="1"/>
        </p:nvSpPr>
        <p:spPr>
          <a:xfrm rot="2700000">
            <a:off x="693197" y="671836"/>
            <a:ext cx="147725" cy="147725"/>
          </a:xfrm>
          <a:prstGeom prst="roundRect">
            <a:avLst>
              <a:gd name="adj" fmla="val 0"/>
            </a:avLst>
          </a:prstGeom>
          <a:gradFill>
            <a:gsLst>
              <a:gs pos="0">
                <a:srgbClr val="349BE8"/>
              </a:gs>
              <a:gs pos="100000">
                <a:srgbClr val="1570B6"/>
              </a:gs>
            </a:gsLst>
            <a:lin ang="0" scaled="0"/>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userDrawn="1"/>
        </p:nvSpPr>
        <p:spPr>
          <a:xfrm rot="2700000">
            <a:off x="856264" y="479222"/>
            <a:ext cx="78818" cy="78818"/>
          </a:xfrm>
          <a:prstGeom prst="roundRect">
            <a:avLst>
              <a:gd name="adj" fmla="val 0"/>
            </a:avLst>
          </a:prstGeom>
          <a:gradFill>
            <a:gsLst>
              <a:gs pos="0">
                <a:srgbClr val="349BE8"/>
              </a:gs>
              <a:gs pos="100000">
                <a:srgbClr val="1570B6"/>
              </a:gs>
            </a:gsLst>
            <a:lin ang="0" scaled="0"/>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D0D68F8A-4A8C-4029-B377-93CBC282BC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5916" y="330605"/>
            <a:ext cx="1252549" cy="396000"/>
          </a:xfrm>
          <a:prstGeom prst="rect">
            <a:avLst/>
          </a:prstGeom>
        </p:spPr>
      </p:pic>
    </p:spTree>
    <p:extLst>
      <p:ext uri="{BB962C8B-B14F-4D97-AF65-F5344CB8AC3E}">
        <p14:creationId xmlns:p14="http://schemas.microsoft.com/office/powerpoint/2010/main" val="293112892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67196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设计页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568251"/>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r.Z">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98279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867699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ig Landscape Bot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598471"/>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8" name="圆角矩形 7"/>
          <p:cNvSpPr/>
          <p:nvPr userDrawn="1"/>
        </p:nvSpPr>
        <p:spPr>
          <a:xfrm rot="2700000">
            <a:off x="869185" y="715523"/>
            <a:ext cx="505406" cy="505406"/>
          </a:xfrm>
          <a:prstGeom prst="roundRect">
            <a:avLst>
              <a:gd name="adj" fmla="val 9932"/>
            </a:avLst>
          </a:prstGeom>
          <a:gradFill>
            <a:gsLst>
              <a:gs pos="0">
                <a:srgbClr val="0A2C6B"/>
              </a:gs>
              <a:gs pos="100000">
                <a:srgbClr val="3988E1"/>
              </a:gs>
            </a:gsLst>
            <a:lin ang="13200000" scaled="0"/>
          </a:gradFill>
          <a:ln w="76200" cap="flat" cmpd="sng" algn="ctr">
            <a:noFill/>
            <a:prstDash val="solid"/>
            <a:miter lim="800000"/>
          </a:ln>
          <a:effectLst>
            <a:outerShdw blurRad="101600" dist="38100" dir="2700000" algn="tl" rotWithShape="0">
              <a:prstClr val="black">
                <a:alpha val="30000"/>
              </a:prstClr>
            </a:outerShdw>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zh-CN" altLang="en-US" sz="1800" b="0" i="0" u="none" strike="noStrike" kern="0" cap="none" spc="0" normalizeH="0" baseline="0" noProof="0" dirty="0">
              <a:ln>
                <a:noFill/>
              </a:ln>
              <a:solidFill>
                <a:prstClr val="white"/>
              </a:solidFill>
              <a:effectLst/>
              <a:uLnTx/>
              <a:uFillTx/>
              <a:latin typeface="Arial"/>
              <a:ea typeface="思源黑体" panose="020B0500000000000000" pitchFamily="34" charset="-122"/>
            </a:endParaRPr>
          </a:p>
        </p:txBody>
      </p:sp>
      <p:sp>
        <p:nvSpPr>
          <p:cNvPr id="9" name="圆角矩形 8"/>
          <p:cNvSpPr/>
          <p:nvPr userDrawn="1"/>
        </p:nvSpPr>
        <p:spPr>
          <a:xfrm rot="2700000">
            <a:off x="654023" y="715523"/>
            <a:ext cx="505406" cy="505406"/>
          </a:xfrm>
          <a:prstGeom prst="roundRect">
            <a:avLst>
              <a:gd name="adj" fmla="val 9932"/>
            </a:avLst>
          </a:prstGeom>
          <a:gradFill>
            <a:gsLst>
              <a:gs pos="100000">
                <a:srgbClr val="EEF3F6"/>
              </a:gs>
              <a:gs pos="0">
                <a:srgbClr val="CFDEE3"/>
              </a:gs>
            </a:gsLst>
            <a:lin ang="7800000" scaled="0"/>
          </a:gradFill>
          <a:ln w="76200" cap="flat" cmpd="sng" algn="ctr">
            <a:noFill/>
            <a:prstDash val="solid"/>
            <a:miter lim="800000"/>
          </a:ln>
          <a:effectLst>
            <a:outerShdw blurRad="101600" dist="38100" dir="2700000" algn="tl" rotWithShape="0">
              <a:prstClr val="black">
                <a:alpha val="30000"/>
              </a:prstClr>
            </a:outerShdw>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zh-CN" altLang="en-US" sz="1800" b="0" i="0" u="none" strike="noStrike" kern="0" cap="none" spc="0" normalizeH="0" baseline="0" noProof="0" dirty="0">
              <a:ln>
                <a:noFill/>
              </a:ln>
              <a:solidFill>
                <a:prstClr val="white"/>
              </a:solidFill>
              <a:effectLst/>
              <a:uLnTx/>
              <a:uFillTx/>
              <a:latin typeface="Arial"/>
              <a:ea typeface="思源黑体" panose="020B0500000000000000" pitchFamily="34" charset="-122"/>
            </a:endParaRPr>
          </a:p>
        </p:txBody>
      </p:sp>
    </p:spTree>
    <p:extLst>
      <p:ext uri="{BB962C8B-B14F-4D97-AF65-F5344CB8AC3E}">
        <p14:creationId xmlns:p14="http://schemas.microsoft.com/office/powerpoint/2010/main" val="2403881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250"/>
                                        <p:tgtEl>
                                          <p:spTgt spid="9"/>
                                        </p:tgtEl>
                                      </p:cBhvr>
                                    </p:animEffect>
                                  </p:childTnLst>
                                </p:cTn>
                              </p:par>
                              <p:par>
                                <p:cTn id="11" presetID="63" presetClass="path" presetSubtype="0" decel="100000" fill="hold" grpId="1" nodeType="withEffect">
                                  <p:stCondLst>
                                    <p:cond delay="0"/>
                                  </p:stCondLst>
                                  <p:childTnLst>
                                    <p:animMotion origin="layout" path="M 2.70833E-6 -3.7037E-6 L 0.07057 -3.7037E-6 " pathEditMode="relative" rAng="0" ptsTypes="AA">
                                      <p:cBhvr>
                                        <p:cTn id="12" dur="1250" spd="-100000" fill="hold"/>
                                        <p:tgtEl>
                                          <p:spTgt spid="8"/>
                                        </p:tgtEl>
                                        <p:attrNameLst>
                                          <p:attrName>ppt_x</p:attrName>
                                          <p:attrName>ppt_y</p:attrName>
                                        </p:attrNameLst>
                                      </p:cBhvr>
                                      <p:rCtr x="3529" y="0"/>
                                    </p:animMotion>
                                  </p:childTnLst>
                                </p:cTn>
                              </p:par>
                              <p:par>
                                <p:cTn id="13" presetID="35" presetClass="path" presetSubtype="0" decel="100000" fill="hold" grpId="1" nodeType="withEffect">
                                  <p:stCondLst>
                                    <p:cond delay="0"/>
                                  </p:stCondLst>
                                  <p:childTnLst>
                                    <p:animMotion origin="layout" path="M 1.04167E-6 -3.7037E-6 L -0.07435 -3.7037E-6 " pathEditMode="relative" rAng="0" ptsTypes="AA">
                                      <p:cBhvr>
                                        <p:cTn id="14" dur="1250" spd="-100000" fill="hold"/>
                                        <p:tgtEl>
                                          <p:spTgt spid="9"/>
                                        </p:tgtEl>
                                        <p:attrNameLst>
                                          <p:attrName>ppt_x</p:attrName>
                                          <p:attrName>ppt_y</p:attrName>
                                        </p:attrNameLst>
                                      </p:cBhvr>
                                      <p:rCtr x="-372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241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63.png"/><Relationship Id="rId4" Type="http://schemas.openxmlformats.org/officeDocument/2006/relationships/image" Target="../media/image62.png"/></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66.png"/><Relationship Id="rId4" Type="http://schemas.openxmlformats.org/officeDocument/2006/relationships/image" Target="../media/image65.png"/></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6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66.png"/><Relationship Id="rId4" Type="http://schemas.openxmlformats.org/officeDocument/2006/relationships/image" Target="../media/image65.png"/></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78.png"/><Relationship Id="rId4" Type="http://schemas.openxmlformats.org/officeDocument/2006/relationships/image" Target="../media/image77.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79.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7440641" y="656677"/>
            <a:ext cx="2909904" cy="4950694"/>
          </a:xfrm>
          <a:prstGeom prst="rect">
            <a:avLst/>
          </a:prstGeom>
          <a:noFill/>
          <a:ln w="28575">
            <a:solidFill>
              <a:schemeClr val="tx1">
                <a:lumMod val="65000"/>
                <a:lumOff val="35000"/>
                <a:alpha val="43000"/>
              </a:schemeClr>
            </a:solid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 y="1779814"/>
            <a:ext cx="7282543" cy="2808515"/>
          </a:xfrm>
          <a:prstGeom prst="rect">
            <a:avLst/>
          </a:prstGeom>
          <a:gradFill>
            <a:gsLst>
              <a:gs pos="0">
                <a:srgbClr val="349BE8"/>
              </a:gs>
              <a:gs pos="100000">
                <a:srgbClr val="1570B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40"/>
          <p:cNvSpPr/>
          <p:nvPr/>
        </p:nvSpPr>
        <p:spPr>
          <a:xfrm>
            <a:off x="6922" y="5962279"/>
            <a:ext cx="800474" cy="895719"/>
          </a:xfrm>
          <a:prstGeom prst="roundRect">
            <a:avLst>
              <a:gd name="adj" fmla="val 0"/>
            </a:avLst>
          </a:prstGeom>
          <a:gradFill>
            <a:gsLst>
              <a:gs pos="0">
                <a:srgbClr val="349BE8"/>
              </a:gs>
              <a:gs pos="100000">
                <a:srgbClr val="1570B6"/>
              </a:gs>
            </a:gsLst>
            <a:lin ang="2700000" scaled="0"/>
          </a:gra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圆角矩形 41"/>
          <p:cNvSpPr/>
          <p:nvPr/>
        </p:nvSpPr>
        <p:spPr>
          <a:xfrm>
            <a:off x="823180" y="5478550"/>
            <a:ext cx="461213" cy="460539"/>
          </a:xfrm>
          <a:prstGeom prst="roundRect">
            <a:avLst>
              <a:gd name="adj" fmla="val 0"/>
            </a:avLst>
          </a:prstGeom>
          <a:gradFill>
            <a:gsLst>
              <a:gs pos="0">
                <a:srgbClr val="349BE8"/>
              </a:gs>
              <a:gs pos="100000">
                <a:srgbClr val="1570B6"/>
              </a:gs>
            </a:gsLst>
            <a:lin ang="2700000" scaled="0"/>
          </a:gra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圆角矩形 42"/>
          <p:cNvSpPr/>
          <p:nvPr/>
        </p:nvSpPr>
        <p:spPr>
          <a:xfrm>
            <a:off x="1299985" y="5960759"/>
            <a:ext cx="461213" cy="460539"/>
          </a:xfrm>
          <a:prstGeom prst="roundRect">
            <a:avLst>
              <a:gd name="adj" fmla="val 0"/>
            </a:avLst>
          </a:prstGeom>
          <a:gradFill>
            <a:gsLst>
              <a:gs pos="0">
                <a:srgbClr val="349BE8"/>
              </a:gs>
              <a:gs pos="100000">
                <a:srgbClr val="1570B6"/>
              </a:gs>
            </a:gsLst>
            <a:lin ang="2700000" scaled="0"/>
          </a:gra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圆角矩形 43"/>
          <p:cNvSpPr/>
          <p:nvPr/>
        </p:nvSpPr>
        <p:spPr>
          <a:xfrm>
            <a:off x="9909599" y="827266"/>
            <a:ext cx="767889" cy="773824"/>
          </a:xfrm>
          <a:prstGeom prst="roundRect">
            <a:avLst>
              <a:gd name="adj" fmla="val 0"/>
            </a:avLst>
          </a:prstGeom>
          <a:gradFill>
            <a:gsLst>
              <a:gs pos="0">
                <a:srgbClr val="349BE8"/>
              </a:gs>
              <a:gs pos="100000">
                <a:srgbClr val="1570B6"/>
              </a:gs>
            </a:gsLst>
            <a:lin ang="2700000" scaled="0"/>
          </a:gra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a:off x="9055685" y="827266"/>
            <a:ext cx="767889" cy="773824"/>
          </a:xfrm>
          <a:prstGeom prst="roundRect">
            <a:avLst>
              <a:gd name="adj" fmla="val 0"/>
            </a:avLst>
          </a:prstGeom>
          <a:blipFill dpi="0" rotWithShape="1">
            <a:blip r:embed="rId3" cstate="print">
              <a:extLst>
                <a:ext uri="{28A0092B-C50C-407E-A947-70E740481C1C}">
                  <a14:useLocalDpi xmlns:a14="http://schemas.microsoft.com/office/drawing/2010/main" val="0"/>
                </a:ext>
              </a:extLst>
            </a:blip>
            <a:srcRect/>
            <a:stretch>
              <a:fillRect l="-25579" r="-25579"/>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圆角矩形 45"/>
          <p:cNvSpPr/>
          <p:nvPr/>
        </p:nvSpPr>
        <p:spPr>
          <a:xfrm>
            <a:off x="11563424" y="297127"/>
            <a:ext cx="291202" cy="297055"/>
          </a:xfrm>
          <a:prstGeom prst="roundRect">
            <a:avLst>
              <a:gd name="adj" fmla="val 0"/>
            </a:avLst>
          </a:prstGeom>
          <a:gradFill>
            <a:gsLst>
              <a:gs pos="0">
                <a:srgbClr val="349BE8"/>
              </a:gs>
              <a:gs pos="100000">
                <a:srgbClr val="1570B6"/>
              </a:gs>
            </a:gsLst>
            <a:lin ang="2700000" scaled="0"/>
          </a:gra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a:off x="11857992" y="579950"/>
            <a:ext cx="330258" cy="370030"/>
          </a:xfrm>
          <a:prstGeom prst="roundRect">
            <a:avLst>
              <a:gd name="adj" fmla="val 0"/>
            </a:avLst>
          </a:prstGeom>
          <a:gradFill>
            <a:gsLst>
              <a:gs pos="0">
                <a:srgbClr val="349BE8"/>
              </a:gs>
              <a:gs pos="100000">
                <a:srgbClr val="1570B6"/>
              </a:gs>
            </a:gsLst>
            <a:lin ang="2700000" scaled="0"/>
          </a:gra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a:off x="6324651" y="4671945"/>
            <a:ext cx="957891" cy="935426"/>
          </a:xfrm>
          <a:prstGeom prst="roundRect">
            <a:avLst>
              <a:gd name="adj" fmla="val 0"/>
            </a:avLst>
          </a:prstGeom>
          <a:blipFill dpi="0" rotWithShape="1">
            <a:blip r:embed="rId4" cstate="print">
              <a:extLst>
                <a:ext uri="{28A0092B-C50C-407E-A947-70E740481C1C}">
                  <a14:useLocalDpi xmlns:a14="http://schemas.microsoft.com/office/drawing/2010/main" val="0"/>
                </a:ext>
              </a:extLst>
            </a:blip>
            <a:srcRect/>
            <a:stretch>
              <a:fillRect l="-10722" r="-35760"/>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428197" y="2304077"/>
            <a:ext cx="6127586" cy="830997"/>
          </a:xfrm>
          <a:prstGeom prst="rect">
            <a:avLst/>
          </a:prstGeom>
          <a:noFill/>
        </p:spPr>
        <p:txBody>
          <a:bodyPr wrap="square" rtlCol="0">
            <a:spAutoFit/>
          </a:bodyPr>
          <a:lstStyle/>
          <a:p>
            <a:pPr algn="dist"/>
            <a:r>
              <a:rPr lang="zh-CN" altLang="en-US" sz="4800" spc="-150" dirty="0">
                <a:solidFill>
                  <a:schemeClr val="bg1"/>
                </a:solidFill>
                <a:effectLst>
                  <a:outerShdw blurRad="38100" dist="38100" dir="2700000" algn="tl">
                    <a:srgbClr val="000000">
                      <a:alpha val="25000"/>
                    </a:srgbClr>
                  </a:outerShdw>
                </a:effectLst>
                <a:latin typeface="思源黑体" panose="020B0500000000000000" pitchFamily="34" charset="-122"/>
                <a:ea typeface="思源黑体" panose="020B0500000000000000" pitchFamily="34" charset="-122"/>
              </a:rPr>
              <a:t>起点考试网功能及应用</a:t>
            </a:r>
          </a:p>
        </p:txBody>
      </p:sp>
      <p:sp>
        <p:nvSpPr>
          <p:cNvPr id="26" name="文本框 25"/>
          <p:cNvSpPr txBox="1"/>
          <p:nvPr/>
        </p:nvSpPr>
        <p:spPr>
          <a:xfrm>
            <a:off x="454323" y="877777"/>
            <a:ext cx="1790409" cy="923330"/>
          </a:xfrm>
          <a:prstGeom prst="rect">
            <a:avLst/>
          </a:prstGeom>
          <a:noFill/>
        </p:spPr>
        <p:txBody>
          <a:bodyPr wrap="square" rtlCol="0">
            <a:spAutoFit/>
          </a:bodyPr>
          <a:lstStyle/>
          <a:p>
            <a:r>
              <a:rPr lang="en-US" altLang="zh-CN" sz="5400" dirty="0">
                <a:solidFill>
                  <a:schemeClr val="tx1">
                    <a:lumMod val="75000"/>
                    <a:lumOff val="25000"/>
                  </a:schemeClr>
                </a:solidFill>
                <a:effectLst>
                  <a:outerShdw blurRad="127000" dist="38100" dir="2700000" algn="tl">
                    <a:srgbClr val="000000">
                      <a:alpha val="20000"/>
                    </a:srgbClr>
                  </a:outerShdw>
                </a:effectLst>
                <a:latin typeface="思源黑体" panose="020B0500000000000000" pitchFamily="34" charset="-122"/>
                <a:ea typeface="思源黑体" panose="020B0500000000000000" pitchFamily="34" charset="-122"/>
              </a:rPr>
              <a:t>2021</a:t>
            </a:r>
            <a:endParaRPr lang="zh-CN" altLang="en-US" sz="5400" dirty="0">
              <a:solidFill>
                <a:schemeClr val="tx1">
                  <a:lumMod val="75000"/>
                  <a:lumOff val="25000"/>
                </a:schemeClr>
              </a:solidFill>
              <a:effectLst>
                <a:outerShdw blurRad="127000" dist="38100" dir="2700000" algn="tl">
                  <a:srgbClr val="000000">
                    <a:alpha val="20000"/>
                  </a:srgbClr>
                </a:outerShdw>
              </a:effectLst>
              <a:latin typeface="思源黑体" panose="020B0500000000000000" pitchFamily="34" charset="-122"/>
              <a:ea typeface="思源黑体" panose="020B0500000000000000" pitchFamily="34" charset="-122"/>
            </a:endParaRPr>
          </a:p>
        </p:txBody>
      </p:sp>
      <p:sp>
        <p:nvSpPr>
          <p:cNvPr id="27" name="文本框 26"/>
          <p:cNvSpPr txBox="1"/>
          <p:nvPr/>
        </p:nvSpPr>
        <p:spPr>
          <a:xfrm>
            <a:off x="407159" y="3638044"/>
            <a:ext cx="5972603" cy="338554"/>
          </a:xfrm>
          <a:prstGeom prst="rect">
            <a:avLst/>
          </a:prstGeom>
          <a:noFill/>
        </p:spPr>
        <p:txBody>
          <a:bodyPr wrap="square" rtlCol="0">
            <a:spAutoFit/>
          </a:bodyPr>
          <a:lstStyle/>
          <a:p>
            <a:r>
              <a:rPr lang="zh-CN" altLang="en-US" sz="1600" spc="-150" dirty="0">
                <a:solidFill>
                  <a:schemeClr val="bg1"/>
                </a:solidFill>
                <a:effectLst>
                  <a:outerShdw blurRad="38100" dist="38100" dir="2700000" algn="tl">
                    <a:srgbClr val="000000">
                      <a:alpha val="25000"/>
                    </a:srgbClr>
                  </a:outerShdw>
                </a:effectLst>
                <a:latin typeface="思源黑体" panose="020B0500000000000000" pitchFamily="34" charset="-122"/>
                <a:ea typeface="思源黑体" panose="020B0500000000000000" pitchFamily="34" charset="-122"/>
              </a:rPr>
              <a:t>学、测、评一体化学习平台</a:t>
            </a:r>
          </a:p>
        </p:txBody>
      </p:sp>
      <p:pic>
        <p:nvPicPr>
          <p:cNvPr id="17" name="图片 16">
            <a:extLst>
              <a:ext uri="{FF2B5EF4-FFF2-40B4-BE49-F238E27FC236}">
                <a16:creationId xmlns:a16="http://schemas.microsoft.com/office/drawing/2014/main" id="{EAD96B70-1A58-4C16-85BC-8F8AFFF89913}"/>
              </a:ext>
            </a:extLst>
          </p:cNvPr>
          <p:cNvPicPr>
            <a:picLocks noChangeAspect="1"/>
          </p:cNvPicPr>
          <p:nvPr/>
        </p:nvPicPr>
        <p:blipFill rotWithShape="1">
          <a:blip r:embed="rId5"/>
          <a:srcRect b="35155"/>
          <a:stretch/>
        </p:blipFill>
        <p:spPr>
          <a:xfrm>
            <a:off x="7392185" y="1771679"/>
            <a:ext cx="4804611" cy="2816650"/>
          </a:xfrm>
          <a:prstGeom prst="rect">
            <a:avLst/>
          </a:prstGeom>
          <a:ln>
            <a:solidFill>
              <a:schemeClr val="bg1">
                <a:lumMod val="85000"/>
              </a:schemeClr>
            </a:solidFill>
          </a:ln>
        </p:spPr>
      </p:pic>
      <p:sp>
        <p:nvSpPr>
          <p:cNvPr id="3" name="Rectangle 2">
            <a:extLst>
              <a:ext uri="{FF2B5EF4-FFF2-40B4-BE49-F238E27FC236}">
                <a16:creationId xmlns:a16="http://schemas.microsoft.com/office/drawing/2014/main" id="{F562239F-AB6A-4AF6-8FD1-7CF5A8016859}"/>
              </a:ext>
            </a:extLst>
          </p:cNvPr>
          <p:cNvSpPr>
            <a:spLocks noChangeArrowheads="1"/>
          </p:cNvSpPr>
          <p:nvPr/>
        </p:nvSpPr>
        <p:spPr bwMode="auto">
          <a:xfrm rot="10800000" flipV="1">
            <a:off x="1633240" y="5410028"/>
            <a:ext cx="43644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cs typeface="Times New Roman" panose="02020603050405020304" pitchFamily="18" charset="0"/>
              </a:rPr>
              <a:t>网址：</a:t>
            </a:r>
            <a:r>
              <a:rPr kumimoji="0" lang="en-US" altLang="zh-CN" sz="2800" b="1" i="0" u="none" strike="noStrike" cap="none" normalizeH="0" baseline="0" dirty="0">
                <a:ln>
                  <a:noFill/>
                </a:ln>
                <a:solidFill>
                  <a:schemeClr val="tx1"/>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cs typeface="Times New Roman" panose="02020603050405020304" pitchFamily="18" charset="0"/>
              </a:rPr>
              <a:t>www.qdexam.com</a:t>
            </a:r>
            <a:endParaRPr kumimoji="0" lang="zh-CN" alt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3205680687"/>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childTnLst>
                                </p:cTn>
                              </p:par>
                              <p:par>
                                <p:cTn id="8" presetID="35" presetClass="path" presetSubtype="0" decel="100000" fill="hold" grpId="1" nodeType="withEffect">
                                  <p:stCondLst>
                                    <p:cond delay="0"/>
                                  </p:stCondLst>
                                  <p:childTnLst>
                                    <p:animMotion origin="layout" path="M 4.58333E-6 -1.11111E-6 L -0.05756 -1.11111E-6 " pathEditMode="relative" rAng="0" ptsTypes="AA">
                                      <p:cBhvr>
                                        <p:cTn id="9" dur="1000" spd="-100000" fill="hold"/>
                                        <p:tgtEl>
                                          <p:spTgt spid="44"/>
                                        </p:tgtEl>
                                        <p:attrNameLst>
                                          <p:attrName>ppt_x</p:attrName>
                                          <p:attrName>ppt_y</p:attrName>
                                        </p:attrNameLst>
                                      </p:cBhvr>
                                      <p:rCtr x="-2878" y="0"/>
                                    </p:animMotion>
                                  </p:childTnLst>
                                </p:cTn>
                              </p:par>
                              <p:par>
                                <p:cTn id="10" presetID="10" presetClass="entr" presetSubtype="0"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childTnLst>
                                </p:cTn>
                              </p:par>
                              <p:par>
                                <p:cTn id="13" presetID="35" presetClass="path" presetSubtype="0" decel="100000" fill="hold" grpId="1" nodeType="withEffect">
                                  <p:stCondLst>
                                    <p:cond delay="0"/>
                                  </p:stCondLst>
                                  <p:childTnLst>
                                    <p:animMotion origin="layout" path="M 4.58333E-6 -1.11111E-6 L -0.05756 -1.11111E-6 " pathEditMode="relative" rAng="0" ptsTypes="AA">
                                      <p:cBhvr>
                                        <p:cTn id="14" dur="1000" spd="-100000" fill="hold"/>
                                        <p:tgtEl>
                                          <p:spTgt spid="45"/>
                                        </p:tgtEl>
                                        <p:attrNameLst>
                                          <p:attrName>ppt_x</p:attrName>
                                          <p:attrName>ppt_y</p:attrName>
                                        </p:attrNameLst>
                                      </p:cBhvr>
                                      <p:rCtr x="-2878" y="0"/>
                                    </p:animMotion>
                                  </p:childTnLst>
                                </p:cTn>
                              </p:par>
                              <p:par>
                                <p:cTn id="15" presetID="53" presetClass="entr" presetSubtype="16"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fltVal val="0"/>
                                          </p:val>
                                        </p:tav>
                                        <p:tav tm="100000">
                                          <p:val>
                                            <p:strVal val="#ppt_h"/>
                                          </p:val>
                                        </p:tav>
                                      </p:tavLst>
                                    </p:anim>
                                    <p:animEffect transition="in" filter="fade">
                                      <p:cBhvr>
                                        <p:cTn id="29" dur="500"/>
                                        <p:tgtEl>
                                          <p:spTgt spid="4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childTnLst>
                                </p:cTn>
                              </p:par>
                              <p:par>
                                <p:cTn id="43" presetID="35" presetClass="path" presetSubtype="0" decel="100000" fill="hold" grpId="1" nodeType="withEffect">
                                  <p:stCondLst>
                                    <p:cond delay="0"/>
                                  </p:stCondLst>
                                  <p:childTnLst>
                                    <p:animMotion origin="layout" path="M 4.58333E-6 -1.11111E-6 L -0.05756 -1.11111E-6 " pathEditMode="relative" rAng="0" ptsTypes="AA">
                                      <p:cBhvr>
                                        <p:cTn id="44" dur="1000" spd="-100000" fill="hold"/>
                                        <p:tgtEl>
                                          <p:spTgt spid="48"/>
                                        </p:tgtEl>
                                        <p:attrNameLst>
                                          <p:attrName>ppt_x</p:attrName>
                                          <p:attrName>ppt_y</p:attrName>
                                        </p:attrNameLst>
                                      </p:cBhvr>
                                      <p:rCtr x="-2878" y="0"/>
                                    </p:animMotion>
                                  </p:childTnLst>
                                </p:cTn>
                              </p:par>
                              <p:par>
                                <p:cTn id="45" presetID="22" presetClass="entr" presetSubtype="8"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500"/>
                                        <p:tgtEl>
                                          <p:spTgt spid="40"/>
                                        </p:tgtEl>
                                      </p:cBhvr>
                                    </p:animEffect>
                                  </p:childTnLst>
                                </p:cTn>
                              </p:par>
                              <p:par>
                                <p:cTn id="48" presetID="18" presetClass="entr" presetSubtype="12"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strips(downLeft)">
                                      <p:cBhvr>
                                        <p:cTn id="50" dur="500"/>
                                        <p:tgtEl>
                                          <p:spTgt spid="17"/>
                                        </p:tgtEl>
                                      </p:cBhvr>
                                    </p:animEffect>
                                  </p:childTnLst>
                                </p:cTn>
                              </p:par>
                              <p:par>
                                <p:cTn id="51" presetID="21" presetClass="entr" presetSubtype="4"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heel(4)">
                                      <p:cBhvr>
                                        <p:cTn id="53" dur="750"/>
                                        <p:tgtEl>
                                          <p:spTgt spid="50"/>
                                        </p:tgtEl>
                                      </p:cBhvr>
                                    </p:animEffect>
                                  </p:childTnLst>
                                </p:cTn>
                              </p:par>
                              <p:par>
                                <p:cTn id="54" presetID="41" presetClass="entr" presetSubtype="0" fill="hold" grpId="0" nodeType="withEffect">
                                  <p:stCondLst>
                                    <p:cond delay="750"/>
                                  </p:stCondLst>
                                  <p:iterate type="lt">
                                    <p:tmPct val="10000"/>
                                  </p:iterate>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24"/>
                                        </p:tgtEl>
                                        <p:attrNameLst>
                                          <p:attrName>ppt_y</p:attrName>
                                        </p:attrNameLst>
                                      </p:cBhvr>
                                      <p:tavLst>
                                        <p:tav tm="0">
                                          <p:val>
                                            <p:strVal val="#ppt_y"/>
                                          </p:val>
                                        </p:tav>
                                        <p:tav tm="100000">
                                          <p:val>
                                            <p:strVal val="#ppt_y"/>
                                          </p:val>
                                        </p:tav>
                                      </p:tavLst>
                                    </p:anim>
                                    <p:anim calcmode="lin" valueType="num">
                                      <p:cBhvr>
                                        <p:cTn id="58"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24"/>
                                        </p:tgtEl>
                                      </p:cBhvr>
                                    </p:animEffect>
                                  </p:childTnLst>
                                </p:cTn>
                              </p:par>
                              <p:par>
                                <p:cTn id="61" presetID="41" presetClass="entr" presetSubtype="0" fill="hold" grpId="0" nodeType="withEffect">
                                  <p:stCondLst>
                                    <p:cond delay="1000"/>
                                  </p:stCondLst>
                                  <p:iterate type="lt">
                                    <p:tmPct val="10000"/>
                                  </p:iterate>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27"/>
                                        </p:tgtEl>
                                        <p:attrNameLst>
                                          <p:attrName>ppt_y</p:attrName>
                                        </p:attrNameLst>
                                      </p:cBhvr>
                                      <p:tavLst>
                                        <p:tav tm="0">
                                          <p:val>
                                            <p:strVal val="#ppt_y"/>
                                          </p:val>
                                        </p:tav>
                                        <p:tav tm="100000">
                                          <p:val>
                                            <p:strVal val="#ppt_y"/>
                                          </p:val>
                                        </p:tav>
                                      </p:tavLst>
                                    </p:anim>
                                    <p:anim calcmode="lin" valueType="num">
                                      <p:cBhvr>
                                        <p:cTn id="65"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27"/>
                                        </p:tgtEl>
                                      </p:cBhvr>
                                    </p:animEffect>
                                  </p:childTnLst>
                                </p:cTn>
                              </p:par>
                              <p:par>
                                <p:cTn id="68" presetID="12" presetClass="entr" presetSubtype="8" fill="hold" grpId="0" nodeType="withEffect">
                                  <p:stCondLst>
                                    <p:cond delay="1750"/>
                                  </p:stCondLst>
                                  <p:childTnLst>
                                    <p:set>
                                      <p:cBhvr>
                                        <p:cTn id="69" dur="1" fill="hold">
                                          <p:stCondLst>
                                            <p:cond delay="0"/>
                                          </p:stCondLst>
                                        </p:cTn>
                                        <p:tgtEl>
                                          <p:spTgt spid="26"/>
                                        </p:tgtEl>
                                        <p:attrNameLst>
                                          <p:attrName>style.visibility</p:attrName>
                                        </p:attrNameLst>
                                      </p:cBhvr>
                                      <p:to>
                                        <p:strVal val="visible"/>
                                      </p:to>
                                    </p:set>
                                    <p:anim calcmode="lin" valueType="num">
                                      <p:cBhvr additive="base">
                                        <p:cTn id="70" dur="500"/>
                                        <p:tgtEl>
                                          <p:spTgt spid="26"/>
                                        </p:tgtEl>
                                        <p:attrNameLst>
                                          <p:attrName>ppt_x</p:attrName>
                                        </p:attrNameLst>
                                      </p:cBhvr>
                                      <p:tavLst>
                                        <p:tav tm="0">
                                          <p:val>
                                            <p:strVal val="#ppt_x-#ppt_w*1.125000"/>
                                          </p:val>
                                        </p:tav>
                                        <p:tav tm="100000">
                                          <p:val>
                                            <p:strVal val="#ppt_x"/>
                                          </p:val>
                                        </p:tav>
                                      </p:tavLst>
                                    </p:anim>
                                    <p:animEffect transition="in" filter="wipe(right)">
                                      <p:cBhvr>
                                        <p:cTn id="7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0" grpId="0" animBg="1"/>
      <p:bldP spid="41" grpId="0" animBg="1"/>
      <p:bldP spid="42" grpId="0" animBg="1"/>
      <p:bldP spid="43" grpId="0" animBg="1"/>
      <p:bldP spid="44" grpId="0" animBg="1"/>
      <p:bldP spid="44" grpId="1" animBg="1"/>
      <p:bldP spid="45" grpId="0" animBg="1"/>
      <p:bldP spid="45" grpId="1" animBg="1"/>
      <p:bldP spid="46" grpId="0" animBg="1"/>
      <p:bldP spid="47" grpId="0" animBg="1"/>
      <p:bldP spid="48" grpId="0" animBg="1"/>
      <p:bldP spid="48" grpId="1" animBg="1"/>
      <p:bldP spid="24" grpId="0"/>
      <p:bldP spid="2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7042" y="1703623"/>
            <a:ext cx="3484926" cy="1107996"/>
          </a:xfrm>
          <a:prstGeom prst="rect">
            <a:avLst/>
          </a:prstGeom>
          <a:noFill/>
        </p:spPr>
        <p:txBody>
          <a:bodyPr wrap="square" lIns="0" tIns="0" rIns="0" bIns="0" rtlCol="0">
            <a:spAutoFit/>
          </a:bodyPr>
          <a:lstStyle/>
          <a:p>
            <a:pPr lvl="0"/>
            <a:r>
              <a:rPr lang="zh-CN" altLang="zh-CN" dirty="0">
                <a:solidFill>
                  <a:srgbClr val="FF0000"/>
                </a:solidFill>
              </a:rPr>
              <a:t>赵静同学今年计划报考“初级经济师 人力资源管理专业”资格考试，起点考试网能提供哪些资源</a:t>
            </a:r>
            <a:r>
              <a:rPr lang="zh-CN" altLang="en-US" dirty="0">
                <a:solidFill>
                  <a:srgbClr val="FF0000"/>
                </a:solidFill>
              </a:rPr>
              <a:t>。如下路劲图示：</a:t>
            </a:r>
            <a:endParaRPr lang="zh-CN" altLang="zh-CN" dirty="0">
              <a:solidFill>
                <a:srgbClr val="FF0000"/>
              </a:solidFill>
            </a:endParaRPr>
          </a:p>
        </p:txBody>
      </p:sp>
      <p:sp>
        <p:nvSpPr>
          <p:cNvPr id="34" name="矩形 33"/>
          <p:cNvSpPr/>
          <p:nvPr/>
        </p:nvSpPr>
        <p:spPr>
          <a:xfrm>
            <a:off x="1244421" y="341781"/>
            <a:ext cx="2867228" cy="430374"/>
          </a:xfrm>
          <a:prstGeom prst="rect">
            <a:avLst/>
          </a:prstGeom>
        </p:spPr>
        <p:txBody>
          <a:bodyPr wrap="square">
            <a:spAutoFit/>
          </a:bodyPr>
          <a:lstStyle/>
          <a:p>
            <a:pPr>
              <a:lnSpc>
                <a:spcPct val="120000"/>
              </a:lnSpc>
            </a:pPr>
            <a:r>
              <a:rPr lang="zh-CN" altLang="en-US" sz="2000" b="1" dirty="0">
                <a:solidFill>
                  <a:srgbClr val="FF0000"/>
                </a:solidFill>
                <a:latin typeface="思源黑体" panose="020B0500000000000000" pitchFamily="34" charset="-122"/>
                <a:ea typeface="思源黑体" panose="020B0500000000000000" pitchFamily="34" charset="-122"/>
                <a:cs typeface="+mn-ea"/>
                <a:sym typeface="+mn-lt"/>
              </a:rPr>
              <a:t>起点考试网资源检索</a:t>
            </a:r>
            <a:r>
              <a:rPr lang="en-US" altLang="zh-CN" sz="2000" b="1" dirty="0">
                <a:solidFill>
                  <a:srgbClr val="FF0000"/>
                </a:solidFill>
                <a:latin typeface="思源黑体" panose="020B0500000000000000" pitchFamily="34" charset="-122"/>
                <a:ea typeface="思源黑体" panose="020B0500000000000000" pitchFamily="34" charset="-122"/>
                <a:cs typeface="+mn-ea"/>
                <a:sym typeface="+mn-lt"/>
              </a:rPr>
              <a:t>-2</a:t>
            </a:r>
            <a:endParaRPr lang="zh-CN" altLang="en-US" sz="2000" b="1" dirty="0">
              <a:solidFill>
                <a:srgbClr val="FF0000"/>
              </a:solidFill>
              <a:latin typeface="思源黑体" panose="020B0500000000000000" pitchFamily="34" charset="-122"/>
              <a:ea typeface="思源黑体" panose="020B0500000000000000" pitchFamily="34" charset="-122"/>
              <a:cs typeface="+mn-ea"/>
              <a:sym typeface="+mn-lt"/>
            </a:endParaRPr>
          </a:p>
        </p:txBody>
      </p:sp>
      <p:grpSp>
        <p:nvGrpSpPr>
          <p:cNvPr id="9" name="组合 8"/>
          <p:cNvGrpSpPr/>
          <p:nvPr/>
        </p:nvGrpSpPr>
        <p:grpSpPr>
          <a:xfrm>
            <a:off x="4649409" y="2186553"/>
            <a:ext cx="1446591" cy="564940"/>
            <a:chOff x="1533958" y="2724679"/>
            <a:chExt cx="1792053" cy="1218920"/>
          </a:xfrm>
          <a:gradFill>
            <a:gsLst>
              <a:gs pos="0">
                <a:srgbClr val="349BE8"/>
              </a:gs>
              <a:gs pos="100000">
                <a:srgbClr val="1570B6"/>
              </a:gs>
            </a:gsLst>
            <a:lin ang="0" scaled="0"/>
          </a:gradFill>
          <a:effectLst>
            <a:outerShdw blurRad="254000" dist="63500" dir="2700000" algn="tl" rotWithShape="0">
              <a:prstClr val="black">
                <a:alpha val="30000"/>
              </a:prstClr>
            </a:outerShdw>
          </a:effectLst>
        </p:grpSpPr>
        <p:sp>
          <p:nvSpPr>
            <p:cNvPr id="11" name="Freeform 5"/>
            <p:cNvSpPr>
              <a:spLocks noChangeAspect="1"/>
            </p:cNvSpPr>
            <p:nvPr/>
          </p:nvSpPr>
          <p:spPr bwMode="auto">
            <a:xfrm>
              <a:off x="1533958" y="2724679"/>
              <a:ext cx="1792053" cy="1218920"/>
            </a:xfrm>
            <a:prstGeom prst="round2DiagRect">
              <a:avLst/>
            </a:prstGeom>
            <a:grpFill/>
            <a:ln>
              <a:noFill/>
            </a:ln>
          </p:spPr>
          <p:txBody>
            <a:bodyPr vert="horz" wrap="square" lIns="91440" tIns="45720" rIns="91440" bIns="45720" numCol="1" anchor="t" anchorCtr="0" compatLnSpc="1">
              <a:prstTxWarp prst="textNoShape">
                <a:avLst/>
              </a:prstTxWarp>
            </a:bodyPr>
            <a:lstStyle/>
            <a:p>
              <a:pPr>
                <a:lnSpc>
                  <a:spcPct val="130000"/>
                </a:lnSpc>
              </a:pPr>
              <a:endParaRPr lang="zh-CN" altLang="en-US" sz="1600" dirty="0">
                <a:latin typeface="思源黑体" panose="020B0500000000000000" pitchFamily="34" charset="-122"/>
                <a:ea typeface="思源黑体" panose="020B0500000000000000" pitchFamily="34" charset="-122"/>
                <a:cs typeface="+mn-ea"/>
                <a:sym typeface="+mn-lt"/>
              </a:endParaRPr>
            </a:p>
          </p:txBody>
        </p:sp>
        <p:sp>
          <p:nvSpPr>
            <p:cNvPr id="12" name="TextBox 11"/>
            <p:cNvSpPr txBox="1"/>
            <p:nvPr/>
          </p:nvSpPr>
          <p:spPr>
            <a:xfrm>
              <a:off x="1804786" y="2857245"/>
              <a:ext cx="1245504" cy="558659"/>
            </a:xfrm>
            <a:prstGeom prst="rect">
              <a:avLst/>
            </a:prstGeom>
            <a:grpFill/>
          </p:spPr>
          <p:txBody>
            <a:bodyPr wrap="none" rtlCol="0">
              <a:spAutoFit/>
            </a:bodyPr>
            <a:lstStyle/>
            <a:p>
              <a:pPr algn="ctr">
                <a:lnSpc>
                  <a:spcPct val="130000"/>
                </a:lnSpc>
              </a:pPr>
              <a:r>
                <a:rPr lang="zh-CN" altLang="en-US" sz="1600" dirty="0">
                  <a:solidFill>
                    <a:schemeClr val="bg1"/>
                  </a:solidFill>
                  <a:latin typeface="思源黑体" panose="020B0500000000000000" pitchFamily="34" charset="-122"/>
                  <a:ea typeface="思源黑体" panose="020B0500000000000000" pitchFamily="34" charset="-122"/>
                  <a:cs typeface="+mn-ea"/>
                  <a:sym typeface="+mn-lt"/>
                </a:rPr>
                <a:t>视频课程</a:t>
              </a:r>
            </a:p>
          </p:txBody>
        </p:sp>
      </p:grpSp>
      <p:grpSp>
        <p:nvGrpSpPr>
          <p:cNvPr id="25" name="组合 24"/>
          <p:cNvGrpSpPr/>
          <p:nvPr/>
        </p:nvGrpSpPr>
        <p:grpSpPr>
          <a:xfrm>
            <a:off x="4649409" y="2927901"/>
            <a:ext cx="1446591" cy="564940"/>
            <a:chOff x="3996698" y="2724679"/>
            <a:chExt cx="1792053" cy="1218920"/>
          </a:xfrm>
          <a:gradFill>
            <a:gsLst>
              <a:gs pos="0">
                <a:srgbClr val="349BE8"/>
              </a:gs>
              <a:gs pos="100000">
                <a:srgbClr val="1570B6"/>
              </a:gs>
            </a:gsLst>
            <a:lin ang="0" scaled="0"/>
          </a:gradFill>
          <a:effectLst>
            <a:outerShdw blurRad="254000" dist="63500" dir="2700000" algn="tl" rotWithShape="0">
              <a:prstClr val="black">
                <a:alpha val="30000"/>
              </a:prstClr>
            </a:outerShdw>
          </a:effectLst>
        </p:grpSpPr>
        <p:sp>
          <p:nvSpPr>
            <p:cNvPr id="26" name="Freeform 5"/>
            <p:cNvSpPr>
              <a:spLocks noChangeAspect="1"/>
            </p:cNvSpPr>
            <p:nvPr/>
          </p:nvSpPr>
          <p:spPr bwMode="auto">
            <a:xfrm>
              <a:off x="3996698" y="2724679"/>
              <a:ext cx="1792053" cy="1218920"/>
            </a:xfrm>
            <a:prstGeom prst="round2DiagRect">
              <a:avLst/>
            </a:prstGeom>
            <a:grpFill/>
            <a:ln>
              <a:noFill/>
            </a:ln>
          </p:spPr>
          <p:txBody>
            <a:bodyPr vert="horz" wrap="square" lIns="91440" tIns="45720" rIns="91440" bIns="45720" numCol="1" anchor="t" anchorCtr="0" compatLnSpc="1">
              <a:prstTxWarp prst="textNoShape">
                <a:avLst/>
              </a:prstTxWarp>
            </a:bodyPr>
            <a:lstStyle/>
            <a:p>
              <a:pPr>
                <a:lnSpc>
                  <a:spcPct val="130000"/>
                </a:lnSpc>
              </a:pPr>
              <a:endParaRPr lang="zh-CN" altLang="en-US" sz="1600" dirty="0">
                <a:latin typeface="思源黑体" panose="020B0500000000000000" pitchFamily="34" charset="-122"/>
                <a:ea typeface="思源黑体" panose="020B0500000000000000" pitchFamily="34" charset="-122"/>
                <a:cs typeface="+mn-ea"/>
                <a:sym typeface="+mn-lt"/>
              </a:endParaRPr>
            </a:p>
          </p:txBody>
        </p:sp>
        <p:sp>
          <p:nvSpPr>
            <p:cNvPr id="27" name="TextBox 26"/>
            <p:cNvSpPr txBox="1"/>
            <p:nvPr/>
          </p:nvSpPr>
          <p:spPr>
            <a:xfrm>
              <a:off x="4267524" y="2857245"/>
              <a:ext cx="1245504" cy="558659"/>
            </a:xfrm>
            <a:prstGeom prst="rect">
              <a:avLst/>
            </a:prstGeom>
            <a:grpFill/>
          </p:spPr>
          <p:txBody>
            <a:bodyPr wrap="none" rtlCol="0">
              <a:spAutoFit/>
            </a:bodyPr>
            <a:lstStyle/>
            <a:p>
              <a:pPr algn="ctr">
                <a:lnSpc>
                  <a:spcPct val="130000"/>
                </a:lnSpc>
              </a:pPr>
              <a:r>
                <a:rPr lang="zh-CN" altLang="en-US" sz="1600" dirty="0">
                  <a:solidFill>
                    <a:schemeClr val="bg1"/>
                  </a:solidFill>
                  <a:latin typeface="思源黑体" panose="020B0500000000000000" pitchFamily="34" charset="-122"/>
                  <a:ea typeface="思源黑体" panose="020B0500000000000000" pitchFamily="34" charset="-122"/>
                  <a:cs typeface="+mn-ea"/>
                  <a:sym typeface="+mn-lt"/>
                </a:rPr>
                <a:t>历年真题</a:t>
              </a:r>
            </a:p>
          </p:txBody>
        </p:sp>
      </p:grpSp>
      <p:grpSp>
        <p:nvGrpSpPr>
          <p:cNvPr id="28" name="组合 27"/>
          <p:cNvGrpSpPr/>
          <p:nvPr/>
        </p:nvGrpSpPr>
        <p:grpSpPr>
          <a:xfrm>
            <a:off x="4649409" y="3669247"/>
            <a:ext cx="1446591" cy="564940"/>
            <a:chOff x="6454547" y="2724679"/>
            <a:chExt cx="1792053" cy="1218920"/>
          </a:xfrm>
          <a:gradFill>
            <a:gsLst>
              <a:gs pos="0">
                <a:srgbClr val="349BE8"/>
              </a:gs>
              <a:gs pos="100000">
                <a:srgbClr val="1570B6"/>
              </a:gs>
            </a:gsLst>
            <a:lin ang="0" scaled="0"/>
          </a:gradFill>
          <a:effectLst>
            <a:outerShdw blurRad="254000" dist="63500" dir="2700000" algn="tl" rotWithShape="0">
              <a:prstClr val="black">
                <a:alpha val="30000"/>
              </a:prstClr>
            </a:outerShdw>
          </a:effectLst>
        </p:grpSpPr>
        <p:sp>
          <p:nvSpPr>
            <p:cNvPr id="29" name="Freeform 5"/>
            <p:cNvSpPr>
              <a:spLocks noChangeAspect="1"/>
            </p:cNvSpPr>
            <p:nvPr/>
          </p:nvSpPr>
          <p:spPr bwMode="auto">
            <a:xfrm>
              <a:off x="6454547" y="2724679"/>
              <a:ext cx="1792053" cy="1218920"/>
            </a:xfrm>
            <a:prstGeom prst="round2DiagRect">
              <a:avLst/>
            </a:prstGeom>
            <a:grpFill/>
            <a:ln>
              <a:noFill/>
            </a:ln>
          </p:spPr>
          <p:txBody>
            <a:bodyPr vert="horz" wrap="square" lIns="91440" tIns="45720" rIns="91440" bIns="45720" numCol="1" anchor="t" anchorCtr="0" compatLnSpc="1">
              <a:prstTxWarp prst="textNoShape">
                <a:avLst/>
              </a:prstTxWarp>
            </a:bodyPr>
            <a:lstStyle/>
            <a:p>
              <a:pPr>
                <a:lnSpc>
                  <a:spcPct val="130000"/>
                </a:lnSpc>
              </a:pPr>
              <a:endParaRPr lang="zh-CN" altLang="en-US" sz="1600" dirty="0">
                <a:latin typeface="思源黑体" panose="020B0500000000000000" pitchFamily="34" charset="-122"/>
                <a:ea typeface="思源黑体" panose="020B0500000000000000" pitchFamily="34" charset="-122"/>
                <a:cs typeface="+mn-ea"/>
                <a:sym typeface="+mn-lt"/>
              </a:endParaRPr>
            </a:p>
          </p:txBody>
        </p:sp>
        <p:sp>
          <p:nvSpPr>
            <p:cNvPr id="30" name="TextBox 29"/>
            <p:cNvSpPr txBox="1"/>
            <p:nvPr/>
          </p:nvSpPr>
          <p:spPr>
            <a:xfrm>
              <a:off x="6730265" y="2857245"/>
              <a:ext cx="1245504" cy="558659"/>
            </a:xfrm>
            <a:prstGeom prst="rect">
              <a:avLst/>
            </a:prstGeom>
            <a:grpFill/>
          </p:spPr>
          <p:txBody>
            <a:bodyPr wrap="none" rtlCol="0">
              <a:spAutoFit/>
            </a:bodyPr>
            <a:lstStyle/>
            <a:p>
              <a:pPr algn="ctr">
                <a:lnSpc>
                  <a:spcPct val="130000"/>
                </a:lnSpc>
              </a:pPr>
              <a:r>
                <a:rPr lang="zh-CN" altLang="en-US" sz="1600" dirty="0">
                  <a:solidFill>
                    <a:schemeClr val="bg1"/>
                  </a:solidFill>
                  <a:latin typeface="思源黑体" panose="020B0500000000000000" pitchFamily="34" charset="-122"/>
                  <a:ea typeface="思源黑体" panose="020B0500000000000000" pitchFamily="34" charset="-122"/>
                  <a:cs typeface="+mn-ea"/>
                  <a:sym typeface="+mn-lt"/>
                </a:rPr>
                <a:t>模拟试题</a:t>
              </a:r>
            </a:p>
          </p:txBody>
        </p:sp>
      </p:grpSp>
      <p:grpSp>
        <p:nvGrpSpPr>
          <p:cNvPr id="31" name="组合 30"/>
          <p:cNvGrpSpPr/>
          <p:nvPr/>
        </p:nvGrpSpPr>
        <p:grpSpPr>
          <a:xfrm>
            <a:off x="4649409" y="4410595"/>
            <a:ext cx="1446591" cy="564940"/>
            <a:chOff x="8917286" y="2724679"/>
            <a:chExt cx="1792053" cy="1218920"/>
          </a:xfrm>
          <a:gradFill>
            <a:gsLst>
              <a:gs pos="0">
                <a:srgbClr val="349BE8"/>
              </a:gs>
              <a:gs pos="100000">
                <a:srgbClr val="1570B6"/>
              </a:gs>
            </a:gsLst>
            <a:lin ang="0" scaled="0"/>
          </a:gradFill>
          <a:effectLst>
            <a:outerShdw blurRad="254000" dist="63500" dir="2700000" algn="tl" rotWithShape="0">
              <a:prstClr val="black">
                <a:alpha val="30000"/>
              </a:prstClr>
            </a:outerShdw>
          </a:effectLst>
        </p:grpSpPr>
        <p:sp>
          <p:nvSpPr>
            <p:cNvPr id="32" name="Freeform 5"/>
            <p:cNvSpPr>
              <a:spLocks noChangeAspect="1"/>
            </p:cNvSpPr>
            <p:nvPr/>
          </p:nvSpPr>
          <p:spPr bwMode="auto">
            <a:xfrm>
              <a:off x="8917286" y="2724679"/>
              <a:ext cx="1792053" cy="1218920"/>
            </a:xfrm>
            <a:prstGeom prst="round2DiagRect">
              <a:avLst/>
            </a:prstGeom>
            <a:grpFill/>
            <a:ln>
              <a:noFill/>
            </a:ln>
          </p:spPr>
          <p:txBody>
            <a:bodyPr vert="horz" wrap="square" lIns="91440" tIns="45720" rIns="91440" bIns="45720" numCol="1" anchor="t" anchorCtr="0" compatLnSpc="1">
              <a:prstTxWarp prst="textNoShape">
                <a:avLst/>
              </a:prstTxWarp>
            </a:bodyPr>
            <a:lstStyle/>
            <a:p>
              <a:pPr>
                <a:lnSpc>
                  <a:spcPct val="130000"/>
                </a:lnSpc>
              </a:pPr>
              <a:endParaRPr lang="zh-CN" altLang="en-US" sz="1600" dirty="0">
                <a:latin typeface="思源黑体" panose="020B0500000000000000" pitchFamily="34" charset="-122"/>
                <a:ea typeface="思源黑体" panose="020B0500000000000000" pitchFamily="34" charset="-122"/>
                <a:cs typeface="+mn-ea"/>
                <a:sym typeface="+mn-lt"/>
              </a:endParaRPr>
            </a:p>
          </p:txBody>
        </p:sp>
        <p:sp>
          <p:nvSpPr>
            <p:cNvPr id="33" name="TextBox 32"/>
            <p:cNvSpPr txBox="1"/>
            <p:nvPr/>
          </p:nvSpPr>
          <p:spPr>
            <a:xfrm>
              <a:off x="9193004" y="2857245"/>
              <a:ext cx="1245504" cy="558659"/>
            </a:xfrm>
            <a:prstGeom prst="rect">
              <a:avLst/>
            </a:prstGeom>
            <a:grpFill/>
          </p:spPr>
          <p:txBody>
            <a:bodyPr wrap="none" rtlCol="0">
              <a:spAutoFit/>
            </a:bodyPr>
            <a:lstStyle/>
            <a:p>
              <a:pPr algn="ctr">
                <a:lnSpc>
                  <a:spcPct val="130000"/>
                </a:lnSpc>
              </a:pPr>
              <a:r>
                <a:rPr lang="zh-CN" altLang="en-US" sz="1600" dirty="0">
                  <a:solidFill>
                    <a:schemeClr val="bg1"/>
                  </a:solidFill>
                  <a:latin typeface="思源黑体" panose="020B0500000000000000" pitchFamily="34" charset="-122"/>
                  <a:ea typeface="思源黑体" panose="020B0500000000000000" pitchFamily="34" charset="-122"/>
                  <a:cs typeface="+mn-ea"/>
                  <a:sym typeface="+mn-lt"/>
                </a:rPr>
                <a:t>分类练习</a:t>
              </a:r>
            </a:p>
          </p:txBody>
        </p:sp>
      </p:grpSp>
      <p:grpSp>
        <p:nvGrpSpPr>
          <p:cNvPr id="38" name="组合 37">
            <a:extLst>
              <a:ext uri="{FF2B5EF4-FFF2-40B4-BE49-F238E27FC236}">
                <a16:creationId xmlns:a16="http://schemas.microsoft.com/office/drawing/2014/main" id="{BFEDCF2F-1ADB-4E2B-94F1-A29DE3A67429}"/>
              </a:ext>
            </a:extLst>
          </p:cNvPr>
          <p:cNvGrpSpPr/>
          <p:nvPr/>
        </p:nvGrpSpPr>
        <p:grpSpPr>
          <a:xfrm>
            <a:off x="4649409" y="5151941"/>
            <a:ext cx="1446591" cy="564940"/>
            <a:chOff x="8917286" y="2724679"/>
            <a:chExt cx="1792053" cy="1218920"/>
          </a:xfrm>
          <a:gradFill>
            <a:gsLst>
              <a:gs pos="0">
                <a:srgbClr val="349BE8"/>
              </a:gs>
              <a:gs pos="100000">
                <a:srgbClr val="1570B6"/>
              </a:gs>
            </a:gsLst>
            <a:lin ang="0" scaled="0"/>
          </a:gradFill>
          <a:effectLst>
            <a:outerShdw blurRad="254000" dist="63500" dir="2700000" algn="tl" rotWithShape="0">
              <a:prstClr val="black">
                <a:alpha val="30000"/>
              </a:prstClr>
            </a:outerShdw>
          </a:effectLst>
        </p:grpSpPr>
        <p:sp>
          <p:nvSpPr>
            <p:cNvPr id="39" name="Freeform 5">
              <a:extLst>
                <a:ext uri="{FF2B5EF4-FFF2-40B4-BE49-F238E27FC236}">
                  <a16:creationId xmlns:a16="http://schemas.microsoft.com/office/drawing/2014/main" id="{502ED9C2-C7EF-4C0A-AFA0-6D8EB4D1E7FF}"/>
                </a:ext>
              </a:extLst>
            </p:cNvPr>
            <p:cNvSpPr>
              <a:spLocks noChangeAspect="1"/>
            </p:cNvSpPr>
            <p:nvPr/>
          </p:nvSpPr>
          <p:spPr bwMode="auto">
            <a:xfrm>
              <a:off x="8917286" y="2724679"/>
              <a:ext cx="1792053" cy="1218920"/>
            </a:xfrm>
            <a:prstGeom prst="round2DiagRect">
              <a:avLst/>
            </a:prstGeom>
            <a:grpFill/>
            <a:ln>
              <a:noFill/>
            </a:ln>
          </p:spPr>
          <p:txBody>
            <a:bodyPr vert="horz" wrap="square" lIns="91440" tIns="45720" rIns="91440" bIns="45720" numCol="1" anchor="t" anchorCtr="0" compatLnSpc="1">
              <a:prstTxWarp prst="textNoShape">
                <a:avLst/>
              </a:prstTxWarp>
            </a:bodyPr>
            <a:lstStyle/>
            <a:p>
              <a:pPr>
                <a:lnSpc>
                  <a:spcPct val="130000"/>
                </a:lnSpc>
              </a:pPr>
              <a:endParaRPr lang="zh-CN" altLang="en-US" sz="1600" dirty="0">
                <a:latin typeface="思源黑体" panose="020B0500000000000000" pitchFamily="34" charset="-122"/>
                <a:ea typeface="思源黑体" panose="020B0500000000000000" pitchFamily="34" charset="-122"/>
                <a:cs typeface="+mn-ea"/>
                <a:sym typeface="+mn-lt"/>
              </a:endParaRPr>
            </a:p>
          </p:txBody>
        </p:sp>
        <p:sp>
          <p:nvSpPr>
            <p:cNvPr id="40" name="TextBox 32">
              <a:extLst>
                <a:ext uri="{FF2B5EF4-FFF2-40B4-BE49-F238E27FC236}">
                  <a16:creationId xmlns:a16="http://schemas.microsoft.com/office/drawing/2014/main" id="{1C0B9952-3615-414C-A478-F36820E5F090}"/>
                </a:ext>
              </a:extLst>
            </p:cNvPr>
            <p:cNvSpPr txBox="1"/>
            <p:nvPr/>
          </p:nvSpPr>
          <p:spPr>
            <a:xfrm>
              <a:off x="9193004" y="2857245"/>
              <a:ext cx="1245504" cy="558659"/>
            </a:xfrm>
            <a:prstGeom prst="rect">
              <a:avLst/>
            </a:prstGeom>
            <a:grpFill/>
          </p:spPr>
          <p:txBody>
            <a:bodyPr wrap="none" rtlCol="0">
              <a:spAutoFit/>
            </a:bodyPr>
            <a:lstStyle/>
            <a:p>
              <a:pPr algn="ctr">
                <a:lnSpc>
                  <a:spcPct val="130000"/>
                </a:lnSpc>
              </a:pPr>
              <a:r>
                <a:rPr lang="zh-CN" altLang="en-US" sz="1600" dirty="0">
                  <a:solidFill>
                    <a:schemeClr val="bg1"/>
                  </a:solidFill>
                  <a:latin typeface="思源黑体" panose="020B0500000000000000" pitchFamily="34" charset="-122"/>
                  <a:ea typeface="思源黑体" panose="020B0500000000000000" pitchFamily="34" charset="-122"/>
                  <a:cs typeface="+mn-ea"/>
                  <a:sym typeface="+mn-lt"/>
                </a:rPr>
                <a:t>章节练习</a:t>
              </a:r>
            </a:p>
          </p:txBody>
        </p:sp>
      </p:grpSp>
      <p:pic>
        <p:nvPicPr>
          <p:cNvPr id="5" name="图片 4">
            <a:extLst>
              <a:ext uri="{FF2B5EF4-FFF2-40B4-BE49-F238E27FC236}">
                <a16:creationId xmlns:a16="http://schemas.microsoft.com/office/drawing/2014/main" id="{74922451-056B-486A-A0FE-06B091A4FFD6}"/>
              </a:ext>
            </a:extLst>
          </p:cNvPr>
          <p:cNvPicPr>
            <a:picLocks noChangeAspect="1"/>
          </p:cNvPicPr>
          <p:nvPr/>
        </p:nvPicPr>
        <p:blipFill>
          <a:blip r:embed="rId3"/>
          <a:stretch>
            <a:fillRect/>
          </a:stretch>
        </p:blipFill>
        <p:spPr>
          <a:xfrm>
            <a:off x="6573441" y="1608190"/>
            <a:ext cx="4929572" cy="2866843"/>
          </a:xfrm>
          <a:prstGeom prst="rect">
            <a:avLst/>
          </a:prstGeom>
          <a:ln>
            <a:solidFill>
              <a:srgbClr val="00B0F0"/>
            </a:solidFill>
          </a:ln>
          <a:effectLst>
            <a:outerShdw blurRad="292100" dist="139700" dir="2700000" algn="tl" rotWithShape="0">
              <a:srgbClr val="333333">
                <a:alpha val="65000"/>
              </a:srgbClr>
            </a:outerShdw>
          </a:effectLst>
        </p:spPr>
      </p:pic>
      <p:pic>
        <p:nvPicPr>
          <p:cNvPr id="10" name="图片 9">
            <a:extLst>
              <a:ext uri="{FF2B5EF4-FFF2-40B4-BE49-F238E27FC236}">
                <a16:creationId xmlns:a16="http://schemas.microsoft.com/office/drawing/2014/main" id="{FFDB911C-B060-4CF3-8AB9-07668D01704C}"/>
              </a:ext>
            </a:extLst>
          </p:cNvPr>
          <p:cNvPicPr>
            <a:picLocks noChangeAspect="1"/>
          </p:cNvPicPr>
          <p:nvPr/>
        </p:nvPicPr>
        <p:blipFill>
          <a:blip r:embed="rId4"/>
          <a:stretch>
            <a:fillRect/>
          </a:stretch>
        </p:blipFill>
        <p:spPr>
          <a:xfrm>
            <a:off x="6573441" y="2078252"/>
            <a:ext cx="4929572" cy="2866843"/>
          </a:xfrm>
          <a:prstGeom prst="rect">
            <a:avLst/>
          </a:prstGeom>
          <a:ln>
            <a:solidFill>
              <a:srgbClr val="00B0F0"/>
            </a:solidFill>
          </a:ln>
          <a:effectLst>
            <a:outerShdw blurRad="292100" dist="139700" dir="2700000" algn="tl" rotWithShape="0">
              <a:srgbClr val="333333">
                <a:alpha val="65000"/>
              </a:srgbClr>
            </a:outerShdw>
          </a:effectLst>
        </p:spPr>
      </p:pic>
      <p:pic>
        <p:nvPicPr>
          <p:cNvPr id="42" name="图片 41">
            <a:extLst>
              <a:ext uri="{FF2B5EF4-FFF2-40B4-BE49-F238E27FC236}">
                <a16:creationId xmlns:a16="http://schemas.microsoft.com/office/drawing/2014/main" id="{4D22108B-D11C-4CF8-8D5A-564FB5B44D80}"/>
              </a:ext>
            </a:extLst>
          </p:cNvPr>
          <p:cNvPicPr>
            <a:picLocks noChangeAspect="1"/>
          </p:cNvPicPr>
          <p:nvPr/>
        </p:nvPicPr>
        <p:blipFill>
          <a:blip r:embed="rId5"/>
          <a:stretch>
            <a:fillRect/>
          </a:stretch>
        </p:blipFill>
        <p:spPr>
          <a:xfrm>
            <a:off x="6573441" y="2521397"/>
            <a:ext cx="4929572" cy="2985713"/>
          </a:xfrm>
          <a:prstGeom prst="rect">
            <a:avLst/>
          </a:prstGeom>
          <a:ln>
            <a:solidFill>
              <a:srgbClr val="00B0F0"/>
            </a:solidFill>
          </a:ln>
          <a:effectLst>
            <a:outerShdw blurRad="292100" dist="139700" dir="2700000" algn="tl" rotWithShape="0">
              <a:srgbClr val="333333">
                <a:alpha val="65000"/>
              </a:srgbClr>
            </a:outerShdw>
          </a:effectLst>
        </p:spPr>
      </p:pic>
      <p:pic>
        <p:nvPicPr>
          <p:cNvPr id="46" name="图片 45">
            <a:extLst>
              <a:ext uri="{FF2B5EF4-FFF2-40B4-BE49-F238E27FC236}">
                <a16:creationId xmlns:a16="http://schemas.microsoft.com/office/drawing/2014/main" id="{B406947B-467A-48AF-AC79-7D88E022E745}"/>
              </a:ext>
            </a:extLst>
          </p:cNvPr>
          <p:cNvPicPr>
            <a:picLocks noChangeAspect="1"/>
          </p:cNvPicPr>
          <p:nvPr/>
        </p:nvPicPr>
        <p:blipFill>
          <a:blip r:embed="rId6"/>
          <a:stretch>
            <a:fillRect/>
          </a:stretch>
        </p:blipFill>
        <p:spPr>
          <a:xfrm>
            <a:off x="6573441" y="2975186"/>
            <a:ext cx="4929572" cy="2999697"/>
          </a:xfrm>
          <a:prstGeom prst="rect">
            <a:avLst/>
          </a:prstGeom>
          <a:ln>
            <a:solidFill>
              <a:srgbClr val="00B0F0"/>
            </a:solidFill>
          </a:ln>
          <a:effectLst>
            <a:outerShdw blurRad="292100" dist="139700" dir="2700000" algn="tl" rotWithShape="0">
              <a:srgbClr val="333333">
                <a:alpha val="65000"/>
              </a:srgbClr>
            </a:outerShdw>
          </a:effectLst>
        </p:spPr>
      </p:pic>
      <p:pic>
        <p:nvPicPr>
          <p:cNvPr id="50" name="图片 49">
            <a:extLst>
              <a:ext uri="{FF2B5EF4-FFF2-40B4-BE49-F238E27FC236}">
                <a16:creationId xmlns:a16="http://schemas.microsoft.com/office/drawing/2014/main" id="{79F7D7A7-DE04-4D83-926D-C96558CA9D14}"/>
              </a:ext>
            </a:extLst>
          </p:cNvPr>
          <p:cNvPicPr>
            <a:picLocks noChangeAspect="1"/>
          </p:cNvPicPr>
          <p:nvPr/>
        </p:nvPicPr>
        <p:blipFill>
          <a:blip r:embed="rId7"/>
          <a:stretch>
            <a:fillRect/>
          </a:stretch>
        </p:blipFill>
        <p:spPr>
          <a:xfrm>
            <a:off x="6573441" y="3439897"/>
            <a:ext cx="4929572" cy="2999697"/>
          </a:xfrm>
          <a:prstGeom prst="rect">
            <a:avLst/>
          </a:prstGeom>
          <a:ln>
            <a:solidFill>
              <a:srgbClr val="00B0F0"/>
            </a:solidFill>
          </a:ln>
          <a:effectLst>
            <a:outerShdw blurRad="292100" dist="139700" dir="2700000" algn="tl" rotWithShape="0">
              <a:srgbClr val="333333">
                <a:alpha val="65000"/>
              </a:srgbClr>
            </a:outerShdw>
          </a:effectLst>
        </p:spPr>
      </p:pic>
      <p:grpSp>
        <p:nvGrpSpPr>
          <p:cNvPr id="54" name="组合 53">
            <a:extLst>
              <a:ext uri="{FF2B5EF4-FFF2-40B4-BE49-F238E27FC236}">
                <a16:creationId xmlns:a16="http://schemas.microsoft.com/office/drawing/2014/main" id="{9ACA15D7-4EEB-4047-81F4-39D302D95B9D}"/>
              </a:ext>
            </a:extLst>
          </p:cNvPr>
          <p:cNvGrpSpPr/>
          <p:nvPr/>
        </p:nvGrpSpPr>
        <p:grpSpPr>
          <a:xfrm>
            <a:off x="2725377" y="3653435"/>
            <a:ext cx="1446591" cy="664277"/>
            <a:chOff x="6454547" y="2724679"/>
            <a:chExt cx="1792053" cy="1218920"/>
          </a:xfrm>
          <a:gradFill>
            <a:gsLst>
              <a:gs pos="0">
                <a:srgbClr val="349BE8"/>
              </a:gs>
              <a:gs pos="100000">
                <a:srgbClr val="1570B6"/>
              </a:gs>
            </a:gsLst>
            <a:lin ang="0" scaled="0"/>
          </a:gradFill>
          <a:effectLst>
            <a:outerShdw blurRad="254000" dist="63500" dir="2700000" algn="tl" rotWithShape="0">
              <a:prstClr val="black">
                <a:alpha val="30000"/>
              </a:prstClr>
            </a:outerShdw>
          </a:effectLst>
        </p:grpSpPr>
        <p:sp>
          <p:nvSpPr>
            <p:cNvPr id="55" name="Freeform 5">
              <a:extLst>
                <a:ext uri="{FF2B5EF4-FFF2-40B4-BE49-F238E27FC236}">
                  <a16:creationId xmlns:a16="http://schemas.microsoft.com/office/drawing/2014/main" id="{C05AA1AF-9E0E-4435-9599-C9202016A44D}"/>
                </a:ext>
              </a:extLst>
            </p:cNvPr>
            <p:cNvSpPr>
              <a:spLocks noChangeAspect="1"/>
            </p:cNvSpPr>
            <p:nvPr/>
          </p:nvSpPr>
          <p:spPr bwMode="auto">
            <a:xfrm>
              <a:off x="6454547" y="2724679"/>
              <a:ext cx="1792053" cy="1218920"/>
            </a:xfrm>
            <a:prstGeom prst="snip2DiagRect">
              <a:avLst/>
            </a:prstGeom>
            <a:grpFill/>
            <a:ln>
              <a:noFill/>
            </a:ln>
          </p:spPr>
          <p:txBody>
            <a:bodyPr vert="horz" wrap="square" lIns="91440" tIns="45720" rIns="91440" bIns="45720" numCol="1" anchor="t" anchorCtr="0" compatLnSpc="1">
              <a:prstTxWarp prst="textNoShape">
                <a:avLst/>
              </a:prstTxWarp>
            </a:bodyPr>
            <a:lstStyle/>
            <a:p>
              <a:pPr>
                <a:lnSpc>
                  <a:spcPct val="130000"/>
                </a:lnSpc>
              </a:pPr>
              <a:endParaRPr lang="zh-CN" altLang="en-US" sz="1600" dirty="0">
                <a:latin typeface="思源黑体" panose="020B0500000000000000" pitchFamily="34" charset="-122"/>
                <a:ea typeface="思源黑体" panose="020B0500000000000000" pitchFamily="34" charset="-122"/>
                <a:cs typeface="+mn-ea"/>
                <a:sym typeface="+mn-lt"/>
              </a:endParaRPr>
            </a:p>
          </p:txBody>
        </p:sp>
        <p:sp>
          <p:nvSpPr>
            <p:cNvPr id="56" name="TextBox 29">
              <a:extLst>
                <a:ext uri="{FF2B5EF4-FFF2-40B4-BE49-F238E27FC236}">
                  <a16:creationId xmlns:a16="http://schemas.microsoft.com/office/drawing/2014/main" id="{176E4D7C-1958-40E6-B651-1EDE8A4DC472}"/>
                </a:ext>
              </a:extLst>
            </p:cNvPr>
            <p:cNvSpPr txBox="1"/>
            <p:nvPr/>
          </p:nvSpPr>
          <p:spPr>
            <a:xfrm>
              <a:off x="6603172" y="2939450"/>
              <a:ext cx="1499690" cy="699592"/>
            </a:xfrm>
            <a:prstGeom prst="rect">
              <a:avLst/>
            </a:prstGeom>
            <a:grpFill/>
          </p:spPr>
          <p:txBody>
            <a:bodyPr wrap="none" rtlCol="0">
              <a:spAutoFit/>
            </a:bodyPr>
            <a:lstStyle/>
            <a:p>
              <a:pPr algn="ctr">
                <a:lnSpc>
                  <a:spcPct val="130000"/>
                </a:lnSpc>
              </a:pPr>
              <a:r>
                <a:rPr lang="zh-CN" altLang="en-US" sz="1600" dirty="0">
                  <a:solidFill>
                    <a:schemeClr val="bg1"/>
                  </a:solidFill>
                  <a:latin typeface="思源黑体" panose="020B0500000000000000" pitchFamily="34" charset="-122"/>
                  <a:ea typeface="思源黑体" panose="020B0500000000000000" pitchFamily="34" charset="-122"/>
                  <a:cs typeface="+mn-ea"/>
                  <a:sym typeface="+mn-lt"/>
                </a:rPr>
                <a:t>初级经济师</a:t>
              </a:r>
            </a:p>
          </p:txBody>
        </p:sp>
      </p:grpSp>
      <p:grpSp>
        <p:nvGrpSpPr>
          <p:cNvPr id="57" name="组合 56">
            <a:extLst>
              <a:ext uri="{FF2B5EF4-FFF2-40B4-BE49-F238E27FC236}">
                <a16:creationId xmlns:a16="http://schemas.microsoft.com/office/drawing/2014/main" id="{6237304A-EE9A-4650-9969-731DCB93AF38}"/>
              </a:ext>
            </a:extLst>
          </p:cNvPr>
          <p:cNvGrpSpPr/>
          <p:nvPr/>
        </p:nvGrpSpPr>
        <p:grpSpPr>
          <a:xfrm>
            <a:off x="803903" y="3653434"/>
            <a:ext cx="1446591" cy="664277"/>
            <a:chOff x="6454547" y="2724679"/>
            <a:chExt cx="1792053" cy="1218920"/>
          </a:xfrm>
          <a:gradFill>
            <a:gsLst>
              <a:gs pos="0">
                <a:srgbClr val="349BE8"/>
              </a:gs>
              <a:gs pos="100000">
                <a:srgbClr val="1570B6"/>
              </a:gs>
            </a:gsLst>
            <a:lin ang="0" scaled="0"/>
          </a:gradFill>
          <a:effectLst>
            <a:outerShdw blurRad="254000" dist="63500" dir="2700000" algn="tl" rotWithShape="0">
              <a:prstClr val="black">
                <a:alpha val="30000"/>
              </a:prstClr>
            </a:outerShdw>
          </a:effectLst>
        </p:grpSpPr>
        <p:sp>
          <p:nvSpPr>
            <p:cNvPr id="58" name="Freeform 5">
              <a:extLst>
                <a:ext uri="{FF2B5EF4-FFF2-40B4-BE49-F238E27FC236}">
                  <a16:creationId xmlns:a16="http://schemas.microsoft.com/office/drawing/2014/main" id="{2ACBC974-3DF4-4CC1-A1BB-99516657E40C}"/>
                </a:ext>
              </a:extLst>
            </p:cNvPr>
            <p:cNvSpPr>
              <a:spLocks noChangeAspect="1"/>
            </p:cNvSpPr>
            <p:nvPr/>
          </p:nvSpPr>
          <p:spPr bwMode="auto">
            <a:xfrm>
              <a:off x="6454547" y="2724679"/>
              <a:ext cx="1792053" cy="1218920"/>
            </a:xfrm>
            <a:prstGeom prst="snip2DiagRect">
              <a:avLst/>
            </a:prstGeom>
            <a:grpFill/>
            <a:ln>
              <a:noFill/>
            </a:ln>
          </p:spPr>
          <p:txBody>
            <a:bodyPr vert="horz" wrap="square" lIns="91440" tIns="45720" rIns="91440" bIns="45720" numCol="1" anchor="t" anchorCtr="0" compatLnSpc="1">
              <a:prstTxWarp prst="textNoShape">
                <a:avLst/>
              </a:prstTxWarp>
            </a:bodyPr>
            <a:lstStyle/>
            <a:p>
              <a:pPr>
                <a:lnSpc>
                  <a:spcPct val="130000"/>
                </a:lnSpc>
              </a:pPr>
              <a:endParaRPr lang="zh-CN" altLang="en-US" sz="1600" dirty="0">
                <a:latin typeface="思源黑体" panose="020B0500000000000000" pitchFamily="34" charset="-122"/>
                <a:ea typeface="思源黑体" panose="020B0500000000000000" pitchFamily="34" charset="-122"/>
                <a:cs typeface="+mn-ea"/>
                <a:sym typeface="+mn-lt"/>
              </a:endParaRPr>
            </a:p>
          </p:txBody>
        </p:sp>
        <p:sp>
          <p:nvSpPr>
            <p:cNvPr id="59" name="TextBox 29">
              <a:extLst>
                <a:ext uri="{FF2B5EF4-FFF2-40B4-BE49-F238E27FC236}">
                  <a16:creationId xmlns:a16="http://schemas.microsoft.com/office/drawing/2014/main" id="{E117CAF9-85A4-4FA3-B9E2-ACADF4E8E096}"/>
                </a:ext>
              </a:extLst>
            </p:cNvPr>
            <p:cNvSpPr txBox="1"/>
            <p:nvPr/>
          </p:nvSpPr>
          <p:spPr>
            <a:xfrm>
              <a:off x="6857356" y="2939450"/>
              <a:ext cx="991321" cy="699592"/>
            </a:xfrm>
            <a:prstGeom prst="rect">
              <a:avLst/>
            </a:prstGeom>
            <a:grpFill/>
          </p:spPr>
          <p:txBody>
            <a:bodyPr wrap="none" rtlCol="0">
              <a:spAutoFit/>
            </a:bodyPr>
            <a:lstStyle/>
            <a:p>
              <a:pPr algn="ctr">
                <a:lnSpc>
                  <a:spcPct val="130000"/>
                </a:lnSpc>
              </a:pPr>
              <a:r>
                <a:rPr lang="zh-CN" altLang="en-US" sz="1600" dirty="0">
                  <a:solidFill>
                    <a:schemeClr val="bg1"/>
                  </a:solidFill>
                  <a:latin typeface="思源黑体" panose="020B0500000000000000" pitchFamily="34" charset="-122"/>
                  <a:ea typeface="思源黑体" panose="020B0500000000000000" pitchFamily="34" charset="-122"/>
                  <a:cs typeface="+mn-ea"/>
                  <a:sym typeface="+mn-lt"/>
                </a:rPr>
                <a:t>财经类</a:t>
              </a:r>
            </a:p>
          </p:txBody>
        </p:sp>
      </p:grpSp>
      <p:sp>
        <p:nvSpPr>
          <p:cNvPr id="61" name="箭头: 右 60">
            <a:extLst>
              <a:ext uri="{FF2B5EF4-FFF2-40B4-BE49-F238E27FC236}">
                <a16:creationId xmlns:a16="http://schemas.microsoft.com/office/drawing/2014/main" id="{67EC02A0-3B41-45AB-8A57-D869EFBB4FAD}"/>
              </a:ext>
            </a:extLst>
          </p:cNvPr>
          <p:cNvSpPr/>
          <p:nvPr/>
        </p:nvSpPr>
        <p:spPr>
          <a:xfrm>
            <a:off x="2276885" y="3892811"/>
            <a:ext cx="433618" cy="258925"/>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sp>
        <p:nvSpPr>
          <p:cNvPr id="62" name="箭头: 右 61">
            <a:extLst>
              <a:ext uri="{FF2B5EF4-FFF2-40B4-BE49-F238E27FC236}">
                <a16:creationId xmlns:a16="http://schemas.microsoft.com/office/drawing/2014/main" id="{73D8C629-53C2-49D0-92DB-45645FB3B12D}"/>
              </a:ext>
            </a:extLst>
          </p:cNvPr>
          <p:cNvSpPr/>
          <p:nvPr/>
        </p:nvSpPr>
        <p:spPr>
          <a:xfrm>
            <a:off x="4193879" y="3860150"/>
            <a:ext cx="433618" cy="258925"/>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133494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wipe(left)">
                                      <p:cBhvr>
                                        <p:cTn id="14" dur="500"/>
                                        <p:tgtEl>
                                          <p:spTgt spid="5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left)">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wipe(left)">
                                      <p:cBhvr>
                                        <p:cTn id="29" dur="500"/>
                                        <p:tgtEl>
                                          <p:spTgt spid="6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1"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244421" y="341781"/>
            <a:ext cx="2867228" cy="430374"/>
          </a:xfrm>
          <a:prstGeom prst="rect">
            <a:avLst/>
          </a:prstGeom>
        </p:spPr>
        <p:txBody>
          <a:bodyPr wrap="square">
            <a:spAutoFit/>
          </a:bodyPr>
          <a:lstStyle/>
          <a:p>
            <a:pPr>
              <a:lnSpc>
                <a:spcPct val="120000"/>
              </a:lnSpc>
            </a:pPr>
            <a:r>
              <a:rPr lang="zh-CN" altLang="en-US" sz="2000" b="1" dirty="0">
                <a:solidFill>
                  <a:srgbClr val="FF0000"/>
                </a:solidFill>
                <a:latin typeface="思源黑体" panose="020B0500000000000000" pitchFamily="34" charset="-122"/>
                <a:ea typeface="思源黑体" panose="020B0500000000000000" pitchFamily="34" charset="-122"/>
                <a:cs typeface="+mn-ea"/>
                <a:sym typeface="+mn-lt"/>
              </a:rPr>
              <a:t>起点考试网资源检索</a:t>
            </a:r>
            <a:r>
              <a:rPr lang="en-US" altLang="zh-CN" sz="2000" b="1" dirty="0">
                <a:solidFill>
                  <a:srgbClr val="FF0000"/>
                </a:solidFill>
                <a:latin typeface="思源黑体" panose="020B0500000000000000" pitchFamily="34" charset="-122"/>
                <a:ea typeface="思源黑体" panose="020B0500000000000000" pitchFamily="34" charset="-122"/>
                <a:cs typeface="+mn-ea"/>
                <a:sym typeface="+mn-lt"/>
              </a:rPr>
              <a:t>-3</a:t>
            </a:r>
            <a:endParaRPr lang="zh-CN" altLang="en-US" sz="2000" b="1" dirty="0">
              <a:solidFill>
                <a:srgbClr val="FF0000"/>
              </a:solidFill>
              <a:latin typeface="思源黑体" panose="020B0500000000000000" pitchFamily="34" charset="-122"/>
              <a:ea typeface="思源黑体" panose="020B0500000000000000" pitchFamily="34" charset="-122"/>
              <a:cs typeface="+mn-ea"/>
              <a:sym typeface="+mn-lt"/>
            </a:endParaRPr>
          </a:p>
        </p:txBody>
      </p:sp>
      <p:sp>
        <p:nvSpPr>
          <p:cNvPr id="17" name="文本框 16">
            <a:extLst>
              <a:ext uri="{FF2B5EF4-FFF2-40B4-BE49-F238E27FC236}">
                <a16:creationId xmlns:a16="http://schemas.microsoft.com/office/drawing/2014/main" id="{668F0252-EC22-4EC5-9963-A7EEE8848EC2}"/>
              </a:ext>
            </a:extLst>
          </p:cNvPr>
          <p:cNvSpPr txBox="1"/>
          <p:nvPr/>
        </p:nvSpPr>
        <p:spPr>
          <a:xfrm>
            <a:off x="1061119" y="1866542"/>
            <a:ext cx="10069758" cy="646331"/>
          </a:xfrm>
          <a:prstGeom prst="rect">
            <a:avLst/>
          </a:prstGeom>
          <a:noFill/>
        </p:spPr>
        <p:txBody>
          <a:bodyPr wrap="square">
            <a:spAutoFit/>
          </a:bodyPr>
          <a:lstStyle/>
          <a:p>
            <a:pPr lvl="0" algn="just">
              <a:tabLst>
                <a:tab pos="270510" algn="l"/>
              </a:tabLst>
            </a:pPr>
            <a:r>
              <a:rPr lang="zh-CN" altLang="zh-CN"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电气自动化专业的王帅今年毕业，成功应聘某设备生产公司技术岗位，该公司引进的</a:t>
            </a:r>
            <a:r>
              <a:rPr lang="zh-CN" altLang="en-US"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正</a:t>
            </a:r>
            <a:r>
              <a:rPr lang="zh-CN" altLang="zh-CN"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是西门子系列设备</a:t>
            </a:r>
            <a:r>
              <a:rPr lang="zh-CN" altLang="en-US"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起点考试网相关学习资源</a:t>
            </a:r>
            <a:r>
              <a:rPr lang="zh-CN" altLang="en-US"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查找路径：</a:t>
            </a:r>
            <a:endParaRPr lang="zh-CN" altLang="zh-CN"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22" name="图片 21">
            <a:extLst>
              <a:ext uri="{FF2B5EF4-FFF2-40B4-BE49-F238E27FC236}">
                <a16:creationId xmlns:a16="http://schemas.microsoft.com/office/drawing/2014/main" id="{2D7F3233-EED3-4443-95FD-34C20CA19B36}"/>
              </a:ext>
            </a:extLst>
          </p:cNvPr>
          <p:cNvPicPr>
            <a:picLocks noChangeAspect="1"/>
          </p:cNvPicPr>
          <p:nvPr/>
        </p:nvPicPr>
        <p:blipFill>
          <a:blip r:embed="rId2"/>
          <a:stretch>
            <a:fillRect/>
          </a:stretch>
        </p:blipFill>
        <p:spPr>
          <a:xfrm>
            <a:off x="928123" y="2780134"/>
            <a:ext cx="4647687" cy="3564000"/>
          </a:xfrm>
          <a:prstGeom prst="rect">
            <a:avLst/>
          </a:prstGeom>
          <a:ln>
            <a:noFill/>
          </a:ln>
          <a:effectLst>
            <a:outerShdw blurRad="292100" dist="139700" dir="2700000" algn="tl" rotWithShape="0">
              <a:srgbClr val="333333">
                <a:alpha val="65000"/>
              </a:srgbClr>
            </a:outerShdw>
          </a:effectLst>
        </p:spPr>
      </p:pic>
      <p:pic>
        <p:nvPicPr>
          <p:cNvPr id="24" name="图片 23">
            <a:extLst>
              <a:ext uri="{FF2B5EF4-FFF2-40B4-BE49-F238E27FC236}">
                <a16:creationId xmlns:a16="http://schemas.microsoft.com/office/drawing/2014/main" id="{7C2D1757-3567-4F33-A668-AB1A355BF3E0}"/>
              </a:ext>
            </a:extLst>
          </p:cNvPr>
          <p:cNvPicPr>
            <a:picLocks noChangeAspect="1"/>
          </p:cNvPicPr>
          <p:nvPr/>
        </p:nvPicPr>
        <p:blipFill>
          <a:blip r:embed="rId3"/>
          <a:stretch>
            <a:fillRect/>
          </a:stretch>
        </p:blipFill>
        <p:spPr>
          <a:xfrm>
            <a:off x="3601828" y="2772069"/>
            <a:ext cx="4988344" cy="3564000"/>
          </a:xfrm>
          <a:prstGeom prst="rect">
            <a:avLst/>
          </a:prstGeom>
          <a:ln>
            <a:noFill/>
          </a:ln>
          <a:effectLst>
            <a:outerShdw blurRad="292100" dist="139700" dir="2700000" algn="tl" rotWithShape="0">
              <a:srgbClr val="333333">
                <a:alpha val="65000"/>
              </a:srgbClr>
            </a:outerShdw>
          </a:effectLst>
        </p:spPr>
      </p:pic>
      <p:pic>
        <p:nvPicPr>
          <p:cNvPr id="30" name="图片 29">
            <a:extLst>
              <a:ext uri="{FF2B5EF4-FFF2-40B4-BE49-F238E27FC236}">
                <a16:creationId xmlns:a16="http://schemas.microsoft.com/office/drawing/2014/main" id="{710BF20E-7FA6-45C6-9C37-41EC4CE825DF}"/>
              </a:ext>
            </a:extLst>
          </p:cNvPr>
          <p:cNvPicPr>
            <a:picLocks noChangeAspect="1"/>
          </p:cNvPicPr>
          <p:nvPr/>
        </p:nvPicPr>
        <p:blipFill>
          <a:blip r:embed="rId4"/>
          <a:stretch>
            <a:fillRect/>
          </a:stretch>
        </p:blipFill>
        <p:spPr>
          <a:xfrm>
            <a:off x="5659847" y="2780134"/>
            <a:ext cx="5620897" cy="3565293"/>
          </a:xfrm>
          <a:prstGeom prst="rect">
            <a:avLst/>
          </a:prstGeom>
          <a:ln>
            <a:noFill/>
          </a:ln>
          <a:effectLst>
            <a:outerShdw blurRad="292100" dist="139700" dir="2700000" algn="tl" rotWithShape="0">
              <a:srgbClr val="333333">
                <a:alpha val="65000"/>
              </a:srgbClr>
            </a:outerShdw>
          </a:effectLst>
        </p:spPr>
      </p:pic>
      <p:grpSp>
        <p:nvGrpSpPr>
          <p:cNvPr id="31" name="组合 30">
            <a:extLst>
              <a:ext uri="{FF2B5EF4-FFF2-40B4-BE49-F238E27FC236}">
                <a16:creationId xmlns:a16="http://schemas.microsoft.com/office/drawing/2014/main" id="{D88C4202-08DF-48E7-B66F-388F40517AB7}"/>
              </a:ext>
            </a:extLst>
          </p:cNvPr>
          <p:cNvGrpSpPr/>
          <p:nvPr/>
        </p:nvGrpSpPr>
        <p:grpSpPr>
          <a:xfrm>
            <a:off x="1764953" y="5041742"/>
            <a:ext cx="2239916" cy="660980"/>
            <a:chOff x="6454547" y="2724679"/>
            <a:chExt cx="1792053" cy="1218920"/>
          </a:xfrm>
          <a:gradFill>
            <a:gsLst>
              <a:gs pos="0">
                <a:srgbClr val="349BE8"/>
              </a:gs>
              <a:gs pos="100000">
                <a:srgbClr val="1570B6"/>
              </a:gs>
            </a:gsLst>
            <a:lin ang="0" scaled="0"/>
          </a:gradFill>
          <a:effectLst>
            <a:outerShdw blurRad="254000" dist="63500" dir="2700000" algn="tl" rotWithShape="0">
              <a:prstClr val="black">
                <a:alpha val="30000"/>
              </a:prstClr>
            </a:outerShdw>
          </a:effectLst>
        </p:grpSpPr>
        <p:sp>
          <p:nvSpPr>
            <p:cNvPr id="32" name="Freeform 5">
              <a:extLst>
                <a:ext uri="{FF2B5EF4-FFF2-40B4-BE49-F238E27FC236}">
                  <a16:creationId xmlns:a16="http://schemas.microsoft.com/office/drawing/2014/main" id="{51DF162B-DF3C-4AF7-93F9-6D2F18DC8E69}"/>
                </a:ext>
              </a:extLst>
            </p:cNvPr>
            <p:cNvSpPr>
              <a:spLocks noChangeAspect="1"/>
            </p:cNvSpPr>
            <p:nvPr/>
          </p:nvSpPr>
          <p:spPr bwMode="auto">
            <a:xfrm>
              <a:off x="6454547" y="2724679"/>
              <a:ext cx="1792053" cy="1218920"/>
            </a:xfrm>
            <a:prstGeom prst="roundRect">
              <a:avLst/>
            </a:prstGeom>
            <a:grpFill/>
            <a:ln>
              <a:noFill/>
            </a:ln>
          </p:spPr>
          <p:txBody>
            <a:bodyPr vert="horz" wrap="square" lIns="91440" tIns="45720" rIns="91440" bIns="45720" numCol="1" anchor="t" anchorCtr="0" compatLnSpc="1">
              <a:prstTxWarp prst="textNoShape">
                <a:avLst/>
              </a:prstTxWarp>
            </a:bodyPr>
            <a:lstStyle/>
            <a:p>
              <a:pPr>
                <a:lnSpc>
                  <a:spcPct val="130000"/>
                </a:lnSpc>
              </a:pPr>
              <a:endParaRPr lang="zh-CN" altLang="en-US" sz="1600" dirty="0">
                <a:latin typeface="思源黑体" panose="020B0500000000000000" pitchFamily="34" charset="-122"/>
                <a:ea typeface="思源黑体" panose="020B0500000000000000" pitchFamily="34" charset="-122"/>
                <a:cs typeface="+mn-ea"/>
                <a:sym typeface="+mn-lt"/>
              </a:endParaRPr>
            </a:p>
          </p:txBody>
        </p:sp>
        <p:sp>
          <p:nvSpPr>
            <p:cNvPr id="33" name="TextBox 29">
              <a:extLst>
                <a:ext uri="{FF2B5EF4-FFF2-40B4-BE49-F238E27FC236}">
                  <a16:creationId xmlns:a16="http://schemas.microsoft.com/office/drawing/2014/main" id="{04BE1F64-D8F8-4795-934F-551212B7F0C2}"/>
                </a:ext>
              </a:extLst>
            </p:cNvPr>
            <p:cNvSpPr txBox="1"/>
            <p:nvPr/>
          </p:nvSpPr>
          <p:spPr>
            <a:xfrm>
              <a:off x="6730265" y="2939450"/>
              <a:ext cx="1245504" cy="699592"/>
            </a:xfrm>
            <a:prstGeom prst="rect">
              <a:avLst/>
            </a:prstGeom>
            <a:grpFill/>
          </p:spPr>
          <p:txBody>
            <a:bodyPr wrap="none" rtlCol="0">
              <a:spAutoFit/>
            </a:bodyPr>
            <a:lstStyle/>
            <a:p>
              <a:pPr algn="ctr">
                <a:lnSpc>
                  <a:spcPct val="130000"/>
                </a:lnSpc>
              </a:pPr>
              <a:r>
                <a:rPr lang="zh-CN" altLang="en-US" sz="1600" dirty="0">
                  <a:solidFill>
                    <a:schemeClr val="bg1"/>
                  </a:solidFill>
                  <a:latin typeface="思源黑体" panose="020B0500000000000000" pitchFamily="34" charset="-122"/>
                  <a:ea typeface="思源黑体" panose="020B0500000000000000" pitchFamily="34" charset="-122"/>
                  <a:cs typeface="+mn-ea"/>
                  <a:sym typeface="+mn-lt"/>
                </a:rPr>
                <a:t>职业技能</a:t>
              </a:r>
            </a:p>
          </p:txBody>
        </p:sp>
      </p:grpSp>
      <p:grpSp>
        <p:nvGrpSpPr>
          <p:cNvPr id="34" name="组合 33">
            <a:extLst>
              <a:ext uri="{FF2B5EF4-FFF2-40B4-BE49-F238E27FC236}">
                <a16:creationId xmlns:a16="http://schemas.microsoft.com/office/drawing/2014/main" id="{55429597-2C2F-4B5E-8DE0-9041DE039B3B}"/>
              </a:ext>
            </a:extLst>
          </p:cNvPr>
          <p:cNvGrpSpPr/>
          <p:nvPr/>
        </p:nvGrpSpPr>
        <p:grpSpPr>
          <a:xfrm>
            <a:off x="4968125" y="5028910"/>
            <a:ext cx="2239916" cy="660980"/>
            <a:chOff x="6454547" y="2724679"/>
            <a:chExt cx="1792053" cy="1218920"/>
          </a:xfrm>
          <a:gradFill>
            <a:gsLst>
              <a:gs pos="0">
                <a:srgbClr val="349BE8"/>
              </a:gs>
              <a:gs pos="100000">
                <a:srgbClr val="1570B6"/>
              </a:gs>
            </a:gsLst>
            <a:lin ang="0" scaled="0"/>
          </a:gradFill>
          <a:effectLst>
            <a:outerShdw blurRad="254000" dist="63500" dir="2700000" algn="tl" rotWithShape="0">
              <a:prstClr val="black">
                <a:alpha val="30000"/>
              </a:prstClr>
            </a:outerShdw>
          </a:effectLst>
        </p:grpSpPr>
        <p:sp>
          <p:nvSpPr>
            <p:cNvPr id="35" name="Freeform 5">
              <a:extLst>
                <a:ext uri="{FF2B5EF4-FFF2-40B4-BE49-F238E27FC236}">
                  <a16:creationId xmlns:a16="http://schemas.microsoft.com/office/drawing/2014/main" id="{FD740A76-C246-420B-8DFF-95D6D001EEA7}"/>
                </a:ext>
              </a:extLst>
            </p:cNvPr>
            <p:cNvSpPr>
              <a:spLocks noChangeAspect="1"/>
            </p:cNvSpPr>
            <p:nvPr/>
          </p:nvSpPr>
          <p:spPr bwMode="auto">
            <a:xfrm>
              <a:off x="6454547" y="2724679"/>
              <a:ext cx="1792053" cy="1218920"/>
            </a:xfrm>
            <a:prstGeom prst="roundRect">
              <a:avLst/>
            </a:prstGeom>
            <a:grpFill/>
            <a:ln>
              <a:noFill/>
            </a:ln>
          </p:spPr>
          <p:txBody>
            <a:bodyPr vert="horz" wrap="square" lIns="91440" tIns="45720" rIns="91440" bIns="45720" numCol="1" anchor="t" anchorCtr="0" compatLnSpc="1">
              <a:prstTxWarp prst="textNoShape">
                <a:avLst/>
              </a:prstTxWarp>
            </a:bodyPr>
            <a:lstStyle/>
            <a:p>
              <a:pPr>
                <a:lnSpc>
                  <a:spcPct val="130000"/>
                </a:lnSpc>
              </a:pPr>
              <a:endParaRPr lang="zh-CN" altLang="en-US" sz="1600" dirty="0">
                <a:latin typeface="思源黑体" panose="020B0500000000000000" pitchFamily="34" charset="-122"/>
                <a:ea typeface="思源黑体" panose="020B0500000000000000" pitchFamily="34" charset="-122"/>
                <a:cs typeface="+mn-ea"/>
                <a:sym typeface="+mn-lt"/>
              </a:endParaRPr>
            </a:p>
          </p:txBody>
        </p:sp>
        <p:sp>
          <p:nvSpPr>
            <p:cNvPr id="36" name="TextBox 29">
              <a:extLst>
                <a:ext uri="{FF2B5EF4-FFF2-40B4-BE49-F238E27FC236}">
                  <a16:creationId xmlns:a16="http://schemas.microsoft.com/office/drawing/2014/main" id="{2C31544C-8295-416A-A33C-4CC0A3CF11E4}"/>
                </a:ext>
              </a:extLst>
            </p:cNvPr>
            <p:cNvSpPr txBox="1"/>
            <p:nvPr/>
          </p:nvSpPr>
          <p:spPr>
            <a:xfrm>
              <a:off x="6604915" y="2939450"/>
              <a:ext cx="1496203" cy="409351"/>
            </a:xfrm>
            <a:prstGeom prst="rect">
              <a:avLst/>
            </a:prstGeom>
            <a:grpFill/>
          </p:spPr>
          <p:txBody>
            <a:bodyPr wrap="none" rtlCol="0">
              <a:spAutoFit/>
            </a:bodyPr>
            <a:lstStyle/>
            <a:p>
              <a:pPr algn="ctr">
                <a:lnSpc>
                  <a:spcPct val="130000"/>
                </a:lnSpc>
              </a:pPr>
              <a:r>
                <a:rPr lang="zh-CN" altLang="en-US" sz="1600" dirty="0">
                  <a:solidFill>
                    <a:schemeClr val="bg1"/>
                  </a:solidFill>
                  <a:latin typeface="思源黑体" panose="020B0500000000000000" pitchFamily="34" charset="-122"/>
                  <a:ea typeface="思源黑体" panose="020B0500000000000000" pitchFamily="34" charset="-122"/>
                  <a:cs typeface="+mn-ea"/>
                  <a:sym typeface="+mn-lt"/>
                </a:rPr>
                <a:t>西门子</a:t>
              </a:r>
              <a:r>
                <a:rPr lang="en-US" altLang="zh-CN" sz="1600" dirty="0" err="1">
                  <a:solidFill>
                    <a:schemeClr val="bg1"/>
                  </a:solidFill>
                  <a:latin typeface="思源黑体" panose="020B0500000000000000" pitchFamily="34" charset="-122"/>
                  <a:ea typeface="思源黑体" panose="020B0500000000000000" pitchFamily="34" charset="-122"/>
                  <a:cs typeface="+mn-ea"/>
                  <a:sym typeface="+mn-lt"/>
                </a:rPr>
                <a:t>200SMART</a:t>
              </a:r>
              <a:endParaRPr lang="zh-CN" altLang="en-US" sz="1600" dirty="0">
                <a:solidFill>
                  <a:schemeClr val="bg1"/>
                </a:solidFill>
                <a:latin typeface="思源黑体" panose="020B0500000000000000" pitchFamily="34" charset="-122"/>
                <a:ea typeface="思源黑体" panose="020B0500000000000000" pitchFamily="34" charset="-122"/>
                <a:cs typeface="+mn-ea"/>
                <a:sym typeface="+mn-lt"/>
              </a:endParaRPr>
            </a:p>
          </p:txBody>
        </p:sp>
      </p:grpSp>
      <p:grpSp>
        <p:nvGrpSpPr>
          <p:cNvPr id="37" name="组合 36">
            <a:extLst>
              <a:ext uri="{FF2B5EF4-FFF2-40B4-BE49-F238E27FC236}">
                <a16:creationId xmlns:a16="http://schemas.microsoft.com/office/drawing/2014/main" id="{3DCFB64E-5017-4F8D-A499-243AC2311916}"/>
              </a:ext>
            </a:extLst>
          </p:cNvPr>
          <p:cNvGrpSpPr/>
          <p:nvPr/>
        </p:nvGrpSpPr>
        <p:grpSpPr>
          <a:xfrm>
            <a:off x="8171297" y="5028909"/>
            <a:ext cx="2255746" cy="660980"/>
            <a:chOff x="6450659" y="2724679"/>
            <a:chExt cx="1804718" cy="1218920"/>
          </a:xfrm>
          <a:gradFill>
            <a:gsLst>
              <a:gs pos="0">
                <a:srgbClr val="349BE8"/>
              </a:gs>
              <a:gs pos="100000">
                <a:srgbClr val="1570B6"/>
              </a:gs>
            </a:gsLst>
            <a:lin ang="0" scaled="0"/>
          </a:gradFill>
          <a:effectLst>
            <a:outerShdw blurRad="254000" dist="63500" dir="2700000" algn="tl" rotWithShape="0">
              <a:prstClr val="black">
                <a:alpha val="30000"/>
              </a:prstClr>
            </a:outerShdw>
          </a:effectLst>
        </p:grpSpPr>
        <p:sp>
          <p:nvSpPr>
            <p:cNvPr id="38" name="Freeform 5">
              <a:extLst>
                <a:ext uri="{FF2B5EF4-FFF2-40B4-BE49-F238E27FC236}">
                  <a16:creationId xmlns:a16="http://schemas.microsoft.com/office/drawing/2014/main" id="{93D390F1-D60C-4906-ACAE-8AE009AE7B3B}"/>
                </a:ext>
              </a:extLst>
            </p:cNvPr>
            <p:cNvSpPr>
              <a:spLocks noChangeAspect="1"/>
            </p:cNvSpPr>
            <p:nvPr/>
          </p:nvSpPr>
          <p:spPr bwMode="auto">
            <a:xfrm>
              <a:off x="6454547" y="2724679"/>
              <a:ext cx="1792053" cy="1218920"/>
            </a:xfrm>
            <a:prstGeom prst="roundRect">
              <a:avLst/>
            </a:prstGeom>
            <a:grpFill/>
            <a:ln>
              <a:noFill/>
            </a:ln>
          </p:spPr>
          <p:txBody>
            <a:bodyPr vert="horz" wrap="square" lIns="91440" tIns="45720" rIns="91440" bIns="45720" numCol="1" anchor="t" anchorCtr="0" compatLnSpc="1">
              <a:prstTxWarp prst="textNoShape">
                <a:avLst/>
              </a:prstTxWarp>
            </a:bodyPr>
            <a:lstStyle/>
            <a:p>
              <a:pPr>
                <a:lnSpc>
                  <a:spcPct val="130000"/>
                </a:lnSpc>
              </a:pPr>
              <a:endParaRPr lang="zh-CN" altLang="en-US" sz="1600" dirty="0">
                <a:latin typeface="思源黑体" panose="020B0500000000000000" pitchFamily="34" charset="-122"/>
                <a:ea typeface="思源黑体" panose="020B0500000000000000" pitchFamily="34" charset="-122"/>
                <a:cs typeface="+mn-ea"/>
                <a:sym typeface="+mn-lt"/>
              </a:endParaRPr>
            </a:p>
          </p:txBody>
        </p:sp>
        <p:sp>
          <p:nvSpPr>
            <p:cNvPr id="39" name="TextBox 29">
              <a:extLst>
                <a:ext uri="{FF2B5EF4-FFF2-40B4-BE49-F238E27FC236}">
                  <a16:creationId xmlns:a16="http://schemas.microsoft.com/office/drawing/2014/main" id="{1507BB5D-B96C-4B14-960F-F90D9B966861}"/>
                </a:ext>
              </a:extLst>
            </p:cNvPr>
            <p:cNvSpPr txBox="1"/>
            <p:nvPr/>
          </p:nvSpPr>
          <p:spPr>
            <a:xfrm>
              <a:off x="6450659" y="2939450"/>
              <a:ext cx="1804718" cy="703082"/>
            </a:xfrm>
            <a:prstGeom prst="rect">
              <a:avLst/>
            </a:prstGeom>
            <a:grpFill/>
          </p:spPr>
          <p:txBody>
            <a:bodyPr wrap="none" rtlCol="0">
              <a:spAutoFit/>
            </a:bodyPr>
            <a:lstStyle/>
            <a:p>
              <a:pPr algn="ctr">
                <a:lnSpc>
                  <a:spcPct val="130000"/>
                </a:lnSpc>
              </a:pPr>
              <a:r>
                <a:rPr lang="en-US" altLang="zh-CN" sz="1600" dirty="0" err="1">
                  <a:solidFill>
                    <a:schemeClr val="bg1"/>
                  </a:solidFill>
                  <a:latin typeface="思源黑体" panose="020B0500000000000000" pitchFamily="34" charset="-122"/>
                  <a:ea typeface="思源黑体" panose="020B0500000000000000" pitchFamily="34" charset="-122"/>
                  <a:cs typeface="+mn-ea"/>
                  <a:sym typeface="+mn-lt"/>
                </a:rPr>
                <a:t>S7-200smart</a:t>
              </a:r>
              <a:r>
                <a:rPr lang="zh-CN" altLang="en-US" sz="1600" dirty="0">
                  <a:solidFill>
                    <a:schemeClr val="bg1"/>
                  </a:solidFill>
                  <a:latin typeface="思源黑体" panose="020B0500000000000000" pitchFamily="34" charset="-122"/>
                  <a:ea typeface="思源黑体" panose="020B0500000000000000" pitchFamily="34" charset="-122"/>
                  <a:cs typeface="+mn-ea"/>
                  <a:sym typeface="+mn-lt"/>
                </a:rPr>
                <a:t>基本介绍</a:t>
              </a:r>
            </a:p>
          </p:txBody>
        </p:sp>
      </p:grpSp>
      <p:sp>
        <p:nvSpPr>
          <p:cNvPr id="43" name="箭头: 右 42">
            <a:extLst>
              <a:ext uri="{FF2B5EF4-FFF2-40B4-BE49-F238E27FC236}">
                <a16:creationId xmlns:a16="http://schemas.microsoft.com/office/drawing/2014/main" id="{6199C51A-FC55-4DBF-8A42-5FBD74BB613A}"/>
              </a:ext>
            </a:extLst>
          </p:cNvPr>
          <p:cNvSpPr/>
          <p:nvPr/>
        </p:nvSpPr>
        <p:spPr>
          <a:xfrm>
            <a:off x="4213016" y="5185347"/>
            <a:ext cx="546963" cy="2687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sp>
        <p:nvSpPr>
          <p:cNvPr id="44" name="箭头: 右 43">
            <a:extLst>
              <a:ext uri="{FF2B5EF4-FFF2-40B4-BE49-F238E27FC236}">
                <a16:creationId xmlns:a16="http://schemas.microsoft.com/office/drawing/2014/main" id="{88A5A84D-E110-410A-81A7-C4A010090FD0}"/>
              </a:ext>
            </a:extLst>
          </p:cNvPr>
          <p:cNvSpPr/>
          <p:nvPr/>
        </p:nvSpPr>
        <p:spPr>
          <a:xfrm>
            <a:off x="7416187" y="5210477"/>
            <a:ext cx="546963" cy="2687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2638955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left)">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left)">
                                      <p:cBhvr>
                                        <p:cTn id="39" dur="500"/>
                                        <p:tgtEl>
                                          <p:spTgt spid="44"/>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连接符: 肘形 8">
            <a:extLst>
              <a:ext uri="{FF2B5EF4-FFF2-40B4-BE49-F238E27FC236}">
                <a16:creationId xmlns:a16="http://schemas.microsoft.com/office/drawing/2014/main" id="{F0455DDC-1684-4B75-8972-F49184FDA89D}"/>
              </a:ext>
            </a:extLst>
          </p:cNvPr>
          <p:cNvCxnSpPr>
            <a:stCxn id="7" idx="3"/>
            <a:endCxn id="46" idx="1"/>
          </p:cNvCxnSpPr>
          <p:nvPr/>
        </p:nvCxnSpPr>
        <p:spPr>
          <a:xfrm flipV="1">
            <a:off x="3606325" y="3317277"/>
            <a:ext cx="1278805" cy="1339606"/>
          </a:xfrm>
          <a:prstGeom prst="bent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连接符: 肘形 15">
            <a:extLst>
              <a:ext uri="{FF2B5EF4-FFF2-40B4-BE49-F238E27FC236}">
                <a16:creationId xmlns:a16="http://schemas.microsoft.com/office/drawing/2014/main" id="{A6B5A8F0-E36D-439A-B7AC-37C3369AEA35}"/>
              </a:ext>
            </a:extLst>
          </p:cNvPr>
          <p:cNvCxnSpPr>
            <a:stCxn id="7" idx="3"/>
            <a:endCxn id="10" idx="1"/>
          </p:cNvCxnSpPr>
          <p:nvPr/>
        </p:nvCxnSpPr>
        <p:spPr>
          <a:xfrm>
            <a:off x="3606325" y="4656883"/>
            <a:ext cx="1278805" cy="1186688"/>
          </a:xfrm>
          <a:prstGeom prst="bent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连接符: 肘形 17">
            <a:extLst>
              <a:ext uri="{FF2B5EF4-FFF2-40B4-BE49-F238E27FC236}">
                <a16:creationId xmlns:a16="http://schemas.microsoft.com/office/drawing/2014/main" id="{C10CE733-0658-4E1A-BAC3-5439DBCC38C9}"/>
              </a:ext>
            </a:extLst>
          </p:cNvPr>
          <p:cNvCxnSpPr>
            <a:cxnSpLocks/>
            <a:stCxn id="7" idx="3"/>
            <a:endCxn id="48" idx="1"/>
          </p:cNvCxnSpPr>
          <p:nvPr/>
        </p:nvCxnSpPr>
        <p:spPr>
          <a:xfrm>
            <a:off x="3606325" y="4656883"/>
            <a:ext cx="1278805" cy="3892"/>
          </a:xfrm>
          <a:prstGeom prst="bent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图片 6">
            <a:extLst>
              <a:ext uri="{FF2B5EF4-FFF2-40B4-BE49-F238E27FC236}">
                <a16:creationId xmlns:a16="http://schemas.microsoft.com/office/drawing/2014/main" id="{A68DE21F-8A99-48A0-94CB-BE2141152096}"/>
              </a:ext>
            </a:extLst>
          </p:cNvPr>
          <p:cNvPicPr>
            <a:picLocks noChangeAspect="1"/>
          </p:cNvPicPr>
          <p:nvPr/>
        </p:nvPicPr>
        <p:blipFill>
          <a:blip r:embed="rId3"/>
          <a:stretch>
            <a:fillRect/>
          </a:stretch>
        </p:blipFill>
        <p:spPr>
          <a:xfrm>
            <a:off x="1016948" y="2797546"/>
            <a:ext cx="2589377" cy="3718673"/>
          </a:xfrm>
          <a:prstGeom prst="rect">
            <a:avLst/>
          </a:prstGeom>
          <a:ln>
            <a:noFill/>
          </a:ln>
          <a:effectLst>
            <a:outerShdw blurRad="292100" dist="139700" dir="2700000" algn="tl" rotWithShape="0">
              <a:srgbClr val="333333">
                <a:alpha val="65000"/>
              </a:srgbClr>
            </a:outerShdw>
          </a:effectLst>
        </p:spPr>
      </p:pic>
      <p:sp>
        <p:nvSpPr>
          <p:cNvPr id="35" name="TextBox 34"/>
          <p:cNvSpPr txBox="1"/>
          <p:nvPr/>
        </p:nvSpPr>
        <p:spPr>
          <a:xfrm>
            <a:off x="951542" y="1841501"/>
            <a:ext cx="10281818" cy="646331"/>
          </a:xfrm>
          <a:prstGeom prst="rect">
            <a:avLst/>
          </a:prstGeom>
          <a:noFill/>
        </p:spPr>
        <p:txBody>
          <a:bodyPr wrap="square" rtlCol="0">
            <a:spAutoFit/>
          </a:bodyPr>
          <a:lstStyle/>
          <a:p>
            <a:pPr lvl="0"/>
            <a:r>
              <a:rPr lang="zh-CN" altLang="zh-CN" dirty="0">
                <a:solidFill>
                  <a:srgbClr val="FF0000"/>
                </a:solidFill>
              </a:rPr>
              <a:t>李霞的志向是毕业后做一个导游，今年准备参加全国导游资格考试，她对如何处理突发事件有关知识有所欠缺，起点考试网有哪些资源可供其参考学习和强化训练</a:t>
            </a:r>
            <a:r>
              <a:rPr lang="zh-CN" altLang="en-US" dirty="0">
                <a:solidFill>
                  <a:srgbClr val="FF0000"/>
                </a:solidFill>
              </a:rPr>
              <a:t>，操作方法如下：</a:t>
            </a:r>
            <a:endParaRPr lang="zh-CN" altLang="zh-CN" dirty="0">
              <a:solidFill>
                <a:srgbClr val="FF0000"/>
              </a:solidFill>
            </a:endParaRPr>
          </a:p>
        </p:txBody>
      </p:sp>
      <p:sp>
        <p:nvSpPr>
          <p:cNvPr id="36" name="矩形 35"/>
          <p:cNvSpPr/>
          <p:nvPr/>
        </p:nvSpPr>
        <p:spPr>
          <a:xfrm>
            <a:off x="1244421" y="341781"/>
            <a:ext cx="2867228" cy="430567"/>
          </a:xfrm>
          <a:prstGeom prst="rect">
            <a:avLst/>
          </a:prstGeom>
        </p:spPr>
        <p:txBody>
          <a:bodyPr wrap="square">
            <a:spAutoFit/>
          </a:bodyPr>
          <a:lstStyle/>
          <a:p>
            <a:pPr>
              <a:lnSpc>
                <a:spcPct val="120000"/>
              </a:lnSpc>
            </a:pPr>
            <a:r>
              <a:rPr lang="zh-CN" altLang="en-US" sz="2000" b="1" dirty="0">
                <a:solidFill>
                  <a:srgbClr val="FF0000"/>
                </a:solidFill>
                <a:latin typeface="思源黑体" panose="020B0500000000000000" pitchFamily="34" charset="-122"/>
                <a:ea typeface="思源黑体" panose="020B0500000000000000" pitchFamily="34" charset="-122"/>
                <a:cs typeface="+mn-ea"/>
                <a:sym typeface="+mn-lt"/>
              </a:rPr>
              <a:t>起点考试网资源检索</a:t>
            </a:r>
            <a:r>
              <a:rPr lang="en-US" altLang="zh-CN" sz="2000" b="1" dirty="0">
                <a:solidFill>
                  <a:srgbClr val="FF0000"/>
                </a:solidFill>
                <a:latin typeface="思源黑体" panose="020B0500000000000000" pitchFamily="34" charset="-122"/>
                <a:ea typeface="思源黑体" panose="020B0500000000000000" pitchFamily="34" charset="-122"/>
                <a:cs typeface="+mn-ea"/>
                <a:sym typeface="+mn-lt"/>
              </a:rPr>
              <a:t>-4</a:t>
            </a:r>
            <a:endParaRPr lang="zh-CN" altLang="en-US" sz="2000" b="1" dirty="0">
              <a:solidFill>
                <a:srgbClr val="FF0000"/>
              </a:solidFill>
              <a:latin typeface="思源黑体" panose="020B0500000000000000" pitchFamily="34" charset="-122"/>
              <a:ea typeface="思源黑体" panose="020B0500000000000000" pitchFamily="34" charset="-122"/>
              <a:cs typeface="+mn-ea"/>
              <a:sym typeface="+mn-lt"/>
            </a:endParaRPr>
          </a:p>
        </p:txBody>
      </p:sp>
      <p:pic>
        <p:nvPicPr>
          <p:cNvPr id="3" name="图片 2">
            <a:extLst>
              <a:ext uri="{FF2B5EF4-FFF2-40B4-BE49-F238E27FC236}">
                <a16:creationId xmlns:a16="http://schemas.microsoft.com/office/drawing/2014/main" id="{CFA14ABC-2176-42F5-B36C-4A49AA7DF4F4}"/>
              </a:ext>
            </a:extLst>
          </p:cNvPr>
          <p:cNvPicPr>
            <a:picLocks noChangeAspect="1"/>
          </p:cNvPicPr>
          <p:nvPr/>
        </p:nvPicPr>
        <p:blipFill>
          <a:blip r:embed="rId4"/>
          <a:stretch>
            <a:fillRect/>
          </a:stretch>
        </p:blipFill>
        <p:spPr>
          <a:xfrm>
            <a:off x="1143349" y="2939994"/>
            <a:ext cx="2331510" cy="1567602"/>
          </a:xfrm>
          <a:prstGeom prst="rect">
            <a:avLst/>
          </a:prstGeom>
          <a:ln>
            <a:solidFill>
              <a:schemeClr val="accent2">
                <a:lumMod val="75000"/>
              </a:schemeClr>
            </a:solidFill>
          </a:ln>
          <a:effectLst/>
        </p:spPr>
      </p:pic>
      <p:pic>
        <p:nvPicPr>
          <p:cNvPr id="5" name="图片 4">
            <a:extLst>
              <a:ext uri="{FF2B5EF4-FFF2-40B4-BE49-F238E27FC236}">
                <a16:creationId xmlns:a16="http://schemas.microsoft.com/office/drawing/2014/main" id="{F7477F17-9102-47AA-94D7-D66C780FD17F}"/>
              </a:ext>
            </a:extLst>
          </p:cNvPr>
          <p:cNvPicPr>
            <a:picLocks noChangeAspect="1"/>
          </p:cNvPicPr>
          <p:nvPr/>
        </p:nvPicPr>
        <p:blipFill>
          <a:blip r:embed="rId5"/>
          <a:stretch>
            <a:fillRect/>
          </a:stretch>
        </p:blipFill>
        <p:spPr>
          <a:xfrm>
            <a:off x="1143349" y="4592977"/>
            <a:ext cx="2331510" cy="1777371"/>
          </a:xfrm>
          <a:prstGeom prst="rect">
            <a:avLst/>
          </a:prstGeom>
          <a:ln>
            <a:solidFill>
              <a:schemeClr val="accent2">
                <a:lumMod val="75000"/>
              </a:schemeClr>
            </a:solidFill>
          </a:ln>
          <a:effectLst/>
        </p:spPr>
      </p:pic>
      <p:pic>
        <p:nvPicPr>
          <p:cNvPr id="46" name="图片 45">
            <a:extLst>
              <a:ext uri="{FF2B5EF4-FFF2-40B4-BE49-F238E27FC236}">
                <a16:creationId xmlns:a16="http://schemas.microsoft.com/office/drawing/2014/main" id="{9C2F4EA5-0976-4C48-86FF-D6006D3CE8B5}"/>
              </a:ext>
            </a:extLst>
          </p:cNvPr>
          <p:cNvPicPr>
            <a:picLocks noChangeAspect="1"/>
          </p:cNvPicPr>
          <p:nvPr/>
        </p:nvPicPr>
        <p:blipFill>
          <a:blip r:embed="rId6"/>
          <a:stretch>
            <a:fillRect/>
          </a:stretch>
        </p:blipFill>
        <p:spPr>
          <a:xfrm>
            <a:off x="4885130" y="2657840"/>
            <a:ext cx="2277004" cy="1318873"/>
          </a:xfrm>
          <a:prstGeom prst="rect">
            <a:avLst/>
          </a:prstGeom>
          <a:ln>
            <a:noFill/>
          </a:ln>
          <a:effectLst>
            <a:outerShdw blurRad="292100" dist="139700" dir="2700000" algn="tl" rotWithShape="0">
              <a:srgbClr val="333333">
                <a:alpha val="65000"/>
              </a:srgbClr>
            </a:outerShdw>
          </a:effectLst>
        </p:spPr>
      </p:pic>
      <p:pic>
        <p:nvPicPr>
          <p:cNvPr id="48" name="图片 47">
            <a:extLst>
              <a:ext uri="{FF2B5EF4-FFF2-40B4-BE49-F238E27FC236}">
                <a16:creationId xmlns:a16="http://schemas.microsoft.com/office/drawing/2014/main" id="{5B764441-0659-43F9-B170-A9CF9930598D}"/>
              </a:ext>
            </a:extLst>
          </p:cNvPr>
          <p:cNvPicPr>
            <a:picLocks noChangeAspect="1"/>
          </p:cNvPicPr>
          <p:nvPr/>
        </p:nvPicPr>
        <p:blipFill>
          <a:blip r:embed="rId7"/>
          <a:stretch>
            <a:fillRect/>
          </a:stretch>
        </p:blipFill>
        <p:spPr>
          <a:xfrm>
            <a:off x="4885130" y="3953720"/>
            <a:ext cx="2277004" cy="1414109"/>
          </a:xfrm>
          <a:prstGeom prst="rect">
            <a:avLst/>
          </a:prstGeom>
          <a:ln>
            <a:noFill/>
          </a:ln>
          <a:effectLst>
            <a:outerShdw blurRad="292100" dist="139700" dir="2700000" algn="tl" rotWithShape="0">
              <a:srgbClr val="333333">
                <a:alpha val="65000"/>
              </a:srgbClr>
            </a:outerShdw>
          </a:effectLst>
        </p:spPr>
      </p:pic>
      <p:pic>
        <p:nvPicPr>
          <p:cNvPr id="10" name="图片 9">
            <a:extLst>
              <a:ext uri="{FF2B5EF4-FFF2-40B4-BE49-F238E27FC236}">
                <a16:creationId xmlns:a16="http://schemas.microsoft.com/office/drawing/2014/main" id="{7B5F0A67-B183-4259-B577-8C883D3CD565}"/>
              </a:ext>
            </a:extLst>
          </p:cNvPr>
          <p:cNvPicPr>
            <a:picLocks noChangeAspect="1"/>
          </p:cNvPicPr>
          <p:nvPr/>
        </p:nvPicPr>
        <p:blipFill>
          <a:blip r:embed="rId8"/>
          <a:stretch>
            <a:fillRect/>
          </a:stretch>
        </p:blipFill>
        <p:spPr>
          <a:xfrm>
            <a:off x="4885130" y="5034640"/>
            <a:ext cx="2278800" cy="1617862"/>
          </a:xfrm>
          <a:prstGeom prst="rect">
            <a:avLst/>
          </a:prstGeom>
          <a:ln>
            <a:noFill/>
          </a:ln>
          <a:effectLst>
            <a:outerShdw blurRad="292100" dist="139700" dir="2700000" algn="tl" rotWithShape="0">
              <a:srgbClr val="333333">
                <a:alpha val="65000"/>
              </a:srgbClr>
            </a:outerShdw>
          </a:effectLst>
        </p:spPr>
      </p:pic>
      <p:pic>
        <p:nvPicPr>
          <p:cNvPr id="52" name="图片 51">
            <a:extLst>
              <a:ext uri="{FF2B5EF4-FFF2-40B4-BE49-F238E27FC236}">
                <a16:creationId xmlns:a16="http://schemas.microsoft.com/office/drawing/2014/main" id="{E41FC0B4-C704-497A-9389-ED1723DA177C}"/>
              </a:ext>
            </a:extLst>
          </p:cNvPr>
          <p:cNvPicPr>
            <a:picLocks noChangeAspect="1"/>
          </p:cNvPicPr>
          <p:nvPr/>
        </p:nvPicPr>
        <p:blipFill>
          <a:blip r:embed="rId9"/>
          <a:stretch>
            <a:fillRect/>
          </a:stretch>
        </p:blipFill>
        <p:spPr>
          <a:xfrm>
            <a:off x="8574202" y="2666256"/>
            <a:ext cx="2376000" cy="1611548"/>
          </a:xfrm>
          <a:prstGeom prst="rect">
            <a:avLst/>
          </a:prstGeom>
          <a:ln>
            <a:noFill/>
          </a:ln>
          <a:effectLst>
            <a:outerShdw blurRad="292100" dist="139700" dir="2700000" algn="tl" rotWithShape="0">
              <a:srgbClr val="333333">
                <a:alpha val="65000"/>
              </a:srgbClr>
            </a:outerShdw>
          </a:effectLst>
        </p:spPr>
      </p:pic>
      <p:pic>
        <p:nvPicPr>
          <p:cNvPr id="54" name="图片 53">
            <a:extLst>
              <a:ext uri="{FF2B5EF4-FFF2-40B4-BE49-F238E27FC236}">
                <a16:creationId xmlns:a16="http://schemas.microsoft.com/office/drawing/2014/main" id="{F7483B0A-2CC1-4837-AF04-E3725360528D}"/>
              </a:ext>
            </a:extLst>
          </p:cNvPr>
          <p:cNvPicPr>
            <a:picLocks noChangeAspect="1"/>
          </p:cNvPicPr>
          <p:nvPr/>
        </p:nvPicPr>
        <p:blipFill>
          <a:blip r:embed="rId10"/>
          <a:stretch>
            <a:fillRect/>
          </a:stretch>
        </p:blipFill>
        <p:spPr>
          <a:xfrm>
            <a:off x="8582292" y="3711441"/>
            <a:ext cx="2376000" cy="1621624"/>
          </a:xfrm>
          <a:prstGeom prst="rect">
            <a:avLst/>
          </a:prstGeom>
          <a:ln>
            <a:noFill/>
          </a:ln>
          <a:effectLst>
            <a:outerShdw blurRad="292100" dist="139700" dir="2700000" algn="tl" rotWithShape="0">
              <a:srgbClr val="333333">
                <a:alpha val="65000"/>
              </a:srgbClr>
            </a:outerShdw>
          </a:effectLst>
        </p:spPr>
      </p:pic>
      <p:pic>
        <p:nvPicPr>
          <p:cNvPr id="50" name="图片 49">
            <a:extLst>
              <a:ext uri="{FF2B5EF4-FFF2-40B4-BE49-F238E27FC236}">
                <a16:creationId xmlns:a16="http://schemas.microsoft.com/office/drawing/2014/main" id="{A1B05747-9962-4680-8876-C5E43E379CCE}"/>
              </a:ext>
            </a:extLst>
          </p:cNvPr>
          <p:cNvPicPr>
            <a:picLocks noChangeAspect="1"/>
          </p:cNvPicPr>
          <p:nvPr/>
        </p:nvPicPr>
        <p:blipFill>
          <a:blip r:embed="rId11"/>
          <a:stretch>
            <a:fillRect/>
          </a:stretch>
        </p:blipFill>
        <p:spPr>
          <a:xfrm>
            <a:off x="8582292" y="5100161"/>
            <a:ext cx="2376000" cy="1543926"/>
          </a:xfrm>
          <a:prstGeom prst="rect">
            <a:avLst/>
          </a:prstGeom>
          <a:ln>
            <a:noFill/>
          </a:ln>
          <a:effectLst>
            <a:outerShdw blurRad="292100" dist="139700" dir="2700000" algn="tl" rotWithShape="0">
              <a:srgbClr val="333333">
                <a:alpha val="65000"/>
              </a:srgbClr>
            </a:outerShdw>
          </a:effectLst>
        </p:spPr>
      </p:pic>
      <p:cxnSp>
        <p:nvCxnSpPr>
          <p:cNvPr id="75" name="连接符: 肘形 74">
            <a:extLst>
              <a:ext uri="{FF2B5EF4-FFF2-40B4-BE49-F238E27FC236}">
                <a16:creationId xmlns:a16="http://schemas.microsoft.com/office/drawing/2014/main" id="{9C5642EE-5EB3-418E-95D4-ED9BFA52DD94}"/>
              </a:ext>
            </a:extLst>
          </p:cNvPr>
          <p:cNvCxnSpPr>
            <a:stCxn id="46" idx="3"/>
            <a:endCxn id="52" idx="1"/>
          </p:cNvCxnSpPr>
          <p:nvPr/>
        </p:nvCxnSpPr>
        <p:spPr>
          <a:xfrm>
            <a:off x="7162134" y="3317277"/>
            <a:ext cx="1412068" cy="154753"/>
          </a:xfrm>
          <a:prstGeom prst="bent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连接符: 肘形 76">
            <a:extLst>
              <a:ext uri="{FF2B5EF4-FFF2-40B4-BE49-F238E27FC236}">
                <a16:creationId xmlns:a16="http://schemas.microsoft.com/office/drawing/2014/main" id="{E06627C0-4D5C-45FB-8686-B2329FF5023A}"/>
              </a:ext>
            </a:extLst>
          </p:cNvPr>
          <p:cNvCxnSpPr>
            <a:stCxn id="48" idx="3"/>
            <a:endCxn id="54" idx="1"/>
          </p:cNvCxnSpPr>
          <p:nvPr/>
        </p:nvCxnSpPr>
        <p:spPr>
          <a:xfrm flipV="1">
            <a:off x="7162134" y="4522253"/>
            <a:ext cx="1420158" cy="138522"/>
          </a:xfrm>
          <a:prstGeom prst="bent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连接符: 肘形 78">
            <a:extLst>
              <a:ext uri="{FF2B5EF4-FFF2-40B4-BE49-F238E27FC236}">
                <a16:creationId xmlns:a16="http://schemas.microsoft.com/office/drawing/2014/main" id="{2BB065AE-BCEB-4BB6-9B7C-891E468671CD}"/>
              </a:ext>
            </a:extLst>
          </p:cNvPr>
          <p:cNvCxnSpPr>
            <a:stCxn id="10" idx="3"/>
            <a:endCxn id="50" idx="1"/>
          </p:cNvCxnSpPr>
          <p:nvPr/>
        </p:nvCxnSpPr>
        <p:spPr>
          <a:xfrm>
            <a:off x="7163930" y="5843571"/>
            <a:ext cx="1418362" cy="28553"/>
          </a:xfrm>
          <a:prstGeom prst="bent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ular Callout 28">
            <a:extLst>
              <a:ext uri="{FF2B5EF4-FFF2-40B4-BE49-F238E27FC236}">
                <a16:creationId xmlns:a16="http://schemas.microsoft.com/office/drawing/2014/main" id="{F0D9CE7C-BD29-4F00-93F5-36B5CC6525ED}"/>
              </a:ext>
            </a:extLst>
          </p:cNvPr>
          <p:cNvSpPr>
            <a:spLocks noChangeAspect="1"/>
          </p:cNvSpPr>
          <p:nvPr/>
        </p:nvSpPr>
        <p:spPr>
          <a:xfrm flipH="1">
            <a:off x="4264753" y="3081243"/>
            <a:ext cx="445181" cy="432436"/>
          </a:xfrm>
          <a:prstGeom prst="heptagon">
            <a:avLst/>
          </a:prstGeom>
          <a:gradFill>
            <a:gsLst>
              <a:gs pos="0">
                <a:srgbClr val="349BE8"/>
              </a:gs>
              <a:gs pos="100000">
                <a:srgbClr val="1570B6"/>
              </a:gs>
            </a:gsLst>
            <a:lin ang="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pPr>
            <a:r>
              <a:rPr lang="en-US" sz="2000" dirty="0">
                <a:solidFill>
                  <a:schemeClr val="bg1"/>
                </a:solidFill>
                <a:latin typeface="思源黑体" panose="020B0500000000000000" pitchFamily="34" charset="-122"/>
                <a:ea typeface="思源黑体" panose="020B0500000000000000" pitchFamily="34" charset="-122"/>
                <a:cs typeface="+mn-ea"/>
                <a:sym typeface="+mn-lt"/>
              </a:rPr>
              <a:t>1</a:t>
            </a:r>
            <a:endParaRPr lang="en-US" sz="2000" b="1" dirty="0">
              <a:solidFill>
                <a:schemeClr val="bg1"/>
              </a:solidFill>
              <a:latin typeface="思源黑体" panose="020B0500000000000000" pitchFamily="34" charset="-122"/>
              <a:ea typeface="思源黑体" panose="020B0500000000000000" pitchFamily="34" charset="-122"/>
              <a:cs typeface="+mn-ea"/>
              <a:sym typeface="+mn-lt"/>
            </a:endParaRPr>
          </a:p>
        </p:txBody>
      </p:sp>
      <p:sp>
        <p:nvSpPr>
          <p:cNvPr id="80" name="Rectangular Callout 28">
            <a:extLst>
              <a:ext uri="{FF2B5EF4-FFF2-40B4-BE49-F238E27FC236}">
                <a16:creationId xmlns:a16="http://schemas.microsoft.com/office/drawing/2014/main" id="{02ABEAD1-C0A8-42CF-AC49-083BB35B05DE}"/>
              </a:ext>
            </a:extLst>
          </p:cNvPr>
          <p:cNvSpPr>
            <a:spLocks noChangeAspect="1"/>
          </p:cNvSpPr>
          <p:nvPr/>
        </p:nvSpPr>
        <p:spPr>
          <a:xfrm flipH="1">
            <a:off x="4264752" y="4339230"/>
            <a:ext cx="445181" cy="432436"/>
          </a:xfrm>
          <a:prstGeom prst="heptagon">
            <a:avLst/>
          </a:prstGeom>
          <a:gradFill>
            <a:gsLst>
              <a:gs pos="0">
                <a:srgbClr val="349BE8"/>
              </a:gs>
              <a:gs pos="100000">
                <a:srgbClr val="1570B6"/>
              </a:gs>
            </a:gsLst>
            <a:lin ang="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pPr>
            <a:r>
              <a:rPr lang="en-US" sz="2000" dirty="0">
                <a:solidFill>
                  <a:schemeClr val="bg1"/>
                </a:solidFill>
                <a:latin typeface="思源黑体" panose="020B0500000000000000" pitchFamily="34" charset="-122"/>
                <a:ea typeface="思源黑体" panose="020B0500000000000000" pitchFamily="34" charset="-122"/>
                <a:cs typeface="+mn-ea"/>
                <a:sym typeface="+mn-lt"/>
              </a:rPr>
              <a:t>2</a:t>
            </a:r>
            <a:endParaRPr lang="en-US" sz="2000" b="1" dirty="0">
              <a:solidFill>
                <a:schemeClr val="bg1"/>
              </a:solidFill>
              <a:latin typeface="思源黑体" panose="020B0500000000000000" pitchFamily="34" charset="-122"/>
              <a:ea typeface="思源黑体" panose="020B0500000000000000" pitchFamily="34" charset="-122"/>
              <a:cs typeface="+mn-ea"/>
              <a:sym typeface="+mn-lt"/>
            </a:endParaRPr>
          </a:p>
        </p:txBody>
      </p:sp>
      <p:sp>
        <p:nvSpPr>
          <p:cNvPr id="81" name="Rectangular Callout 28">
            <a:extLst>
              <a:ext uri="{FF2B5EF4-FFF2-40B4-BE49-F238E27FC236}">
                <a16:creationId xmlns:a16="http://schemas.microsoft.com/office/drawing/2014/main" id="{207F9FF7-319D-4B4C-A590-7E4E800CD8DC}"/>
              </a:ext>
            </a:extLst>
          </p:cNvPr>
          <p:cNvSpPr>
            <a:spLocks noChangeAspect="1"/>
          </p:cNvSpPr>
          <p:nvPr/>
        </p:nvSpPr>
        <p:spPr>
          <a:xfrm flipH="1">
            <a:off x="4264751" y="5616032"/>
            <a:ext cx="445181" cy="432436"/>
          </a:xfrm>
          <a:prstGeom prst="heptagon">
            <a:avLst/>
          </a:prstGeom>
          <a:gradFill>
            <a:gsLst>
              <a:gs pos="0">
                <a:srgbClr val="349BE8"/>
              </a:gs>
              <a:gs pos="100000">
                <a:srgbClr val="1570B6"/>
              </a:gs>
            </a:gsLst>
            <a:lin ang="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pPr>
            <a:r>
              <a:rPr lang="en-US" sz="2000" dirty="0">
                <a:solidFill>
                  <a:schemeClr val="bg1"/>
                </a:solidFill>
                <a:latin typeface="思源黑体" panose="020B0500000000000000" pitchFamily="34" charset="-122"/>
                <a:ea typeface="思源黑体" panose="020B0500000000000000" pitchFamily="34" charset="-122"/>
                <a:cs typeface="+mn-ea"/>
                <a:sym typeface="+mn-lt"/>
              </a:rPr>
              <a:t>3</a:t>
            </a:r>
            <a:endParaRPr lang="en-US" sz="2000" b="1" dirty="0">
              <a:solidFill>
                <a:schemeClr val="bg1"/>
              </a:solidFill>
              <a:latin typeface="思源黑体" panose="020B0500000000000000" pitchFamily="34" charset="-122"/>
              <a:ea typeface="思源黑体" panose="020B0500000000000000" pitchFamily="34" charset="-122"/>
              <a:cs typeface="+mn-ea"/>
              <a:sym typeface="+mn-lt"/>
            </a:endParaRPr>
          </a:p>
        </p:txBody>
      </p:sp>
    </p:spTree>
    <p:extLst>
      <p:ext uri="{BB962C8B-B14F-4D97-AF65-F5344CB8AC3E}">
        <p14:creationId xmlns:p14="http://schemas.microsoft.com/office/powerpoint/2010/main" val="57468698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wipe(left)">
                                      <p:cBhvr>
                                        <p:cTn id="38" dur="500"/>
                                        <p:tgtEl>
                                          <p:spTgt spid="7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fade">
                                      <p:cBhvr>
                                        <p:cTn id="52" dur="500"/>
                                        <p:tgtEl>
                                          <p:spTgt spid="80"/>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left)">
                                      <p:cBhvr>
                                        <p:cTn id="61" dur="500"/>
                                        <p:tgtEl>
                                          <p:spTgt spid="77"/>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5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left)">
                                      <p:cBhvr>
                                        <p:cTn id="70" dur="500"/>
                                        <p:tgtEl>
                                          <p:spTgt spid="1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1"/>
                                        </p:tgtEl>
                                        <p:attrNameLst>
                                          <p:attrName>style.visibility</p:attrName>
                                        </p:attrNameLst>
                                      </p:cBhvr>
                                      <p:to>
                                        <p:strVal val="visible"/>
                                      </p:to>
                                    </p:set>
                                    <p:animEffect transition="in" filter="fade">
                                      <p:cBhvr>
                                        <p:cTn id="73" dur="500"/>
                                        <p:tgtEl>
                                          <p:spTgt spid="81"/>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0"/>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79"/>
                                        </p:tgtEl>
                                        <p:attrNameLst>
                                          <p:attrName>style.visibility</p:attrName>
                                        </p:attrNameLst>
                                      </p:cBhvr>
                                      <p:to>
                                        <p:strVal val="visible"/>
                                      </p:to>
                                    </p:set>
                                    <p:animEffect transition="in" filter="wipe(left)">
                                      <p:cBhvr>
                                        <p:cTn id="82" dur="500"/>
                                        <p:tgtEl>
                                          <p:spTgt spid="79"/>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4" grpId="0" animBg="1"/>
      <p:bldP spid="80" grpId="0" animBg="1"/>
      <p:bldP spid="8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951542" y="1841501"/>
            <a:ext cx="10281818" cy="646331"/>
          </a:xfrm>
          <a:prstGeom prst="rect">
            <a:avLst/>
          </a:prstGeom>
          <a:noFill/>
        </p:spPr>
        <p:txBody>
          <a:bodyPr wrap="square" rtlCol="0">
            <a:spAutoFit/>
          </a:bodyPr>
          <a:lstStyle/>
          <a:p>
            <a:pPr lvl="0"/>
            <a:r>
              <a:rPr lang="zh-CN" altLang="zh-CN" dirty="0">
                <a:solidFill>
                  <a:srgbClr val="FF0000"/>
                </a:solidFill>
              </a:rPr>
              <a:t>李娜同学准备利用起点考试平台的组织一套大学英语四级真题模拟试卷，以检验自己的学习成果，他的操作流程</a:t>
            </a:r>
            <a:r>
              <a:rPr lang="zh-CN" altLang="en-US" dirty="0">
                <a:solidFill>
                  <a:srgbClr val="FF0000"/>
                </a:solidFill>
              </a:rPr>
              <a:t>按照以下五步法：</a:t>
            </a:r>
            <a:endParaRPr lang="zh-CN" altLang="zh-CN" dirty="0">
              <a:solidFill>
                <a:srgbClr val="FF0000"/>
              </a:solidFill>
            </a:endParaRPr>
          </a:p>
        </p:txBody>
      </p:sp>
      <p:sp>
        <p:nvSpPr>
          <p:cNvPr id="36" name="矩形 35"/>
          <p:cNvSpPr/>
          <p:nvPr/>
        </p:nvSpPr>
        <p:spPr>
          <a:xfrm>
            <a:off x="1244421" y="341781"/>
            <a:ext cx="3951422" cy="430374"/>
          </a:xfrm>
          <a:prstGeom prst="rect">
            <a:avLst/>
          </a:prstGeom>
        </p:spPr>
        <p:txBody>
          <a:bodyPr wrap="square">
            <a:spAutoFit/>
          </a:bodyPr>
          <a:lstStyle/>
          <a:p>
            <a:pPr>
              <a:lnSpc>
                <a:spcPct val="120000"/>
              </a:lnSpc>
            </a:pPr>
            <a:r>
              <a:rPr lang="zh-CN" altLang="en-US" sz="2000" b="1" dirty="0">
                <a:solidFill>
                  <a:srgbClr val="FF0000"/>
                </a:solidFill>
                <a:latin typeface="思源黑体" panose="020B0500000000000000" pitchFamily="34" charset="-122"/>
                <a:ea typeface="思源黑体" panose="020B0500000000000000" pitchFamily="34" charset="-122"/>
                <a:cs typeface="+mn-ea"/>
                <a:sym typeface="+mn-lt"/>
              </a:rPr>
              <a:t>起点考试网自主练习</a:t>
            </a:r>
            <a:r>
              <a:rPr lang="en-US" altLang="zh-CN" sz="2000" b="1" dirty="0">
                <a:solidFill>
                  <a:srgbClr val="FF0000"/>
                </a:solidFill>
                <a:latin typeface="思源黑体" panose="020B0500000000000000" pitchFamily="34" charset="-122"/>
                <a:ea typeface="思源黑体" panose="020B0500000000000000" pitchFamily="34" charset="-122"/>
                <a:cs typeface="+mn-ea"/>
                <a:sym typeface="+mn-lt"/>
              </a:rPr>
              <a:t>-</a:t>
            </a:r>
            <a:r>
              <a:rPr lang="zh-CN" altLang="en-US" sz="2000" b="1" dirty="0">
                <a:solidFill>
                  <a:srgbClr val="FF0000"/>
                </a:solidFill>
                <a:latin typeface="思源黑体" panose="020B0500000000000000" pitchFamily="34" charset="-122"/>
                <a:ea typeface="思源黑体" panose="020B0500000000000000" pitchFamily="34" charset="-122"/>
                <a:cs typeface="+mn-ea"/>
                <a:sym typeface="+mn-lt"/>
              </a:rPr>
              <a:t>专题练习</a:t>
            </a:r>
          </a:p>
        </p:txBody>
      </p:sp>
      <p:pic>
        <p:nvPicPr>
          <p:cNvPr id="4" name="图片 3">
            <a:extLst>
              <a:ext uri="{FF2B5EF4-FFF2-40B4-BE49-F238E27FC236}">
                <a16:creationId xmlns:a16="http://schemas.microsoft.com/office/drawing/2014/main" id="{050E0531-BD2A-4CA8-802E-5BE65E0AC9DC}"/>
              </a:ext>
            </a:extLst>
          </p:cNvPr>
          <p:cNvPicPr>
            <a:picLocks noChangeAspect="1"/>
          </p:cNvPicPr>
          <p:nvPr/>
        </p:nvPicPr>
        <p:blipFill>
          <a:blip r:embed="rId3"/>
          <a:stretch>
            <a:fillRect/>
          </a:stretch>
        </p:blipFill>
        <p:spPr>
          <a:xfrm>
            <a:off x="1016948" y="3429000"/>
            <a:ext cx="2432697" cy="2345978"/>
          </a:xfrm>
          <a:prstGeom prst="rect">
            <a:avLst/>
          </a:prstGeom>
          <a:ln>
            <a:noFill/>
          </a:ln>
          <a:effectLst>
            <a:outerShdw blurRad="292100" dist="139700" dir="2700000" algn="tl" rotWithShape="0">
              <a:srgbClr val="333333">
                <a:alpha val="65000"/>
              </a:srgbClr>
            </a:outerShdw>
          </a:effectLst>
        </p:spPr>
      </p:pic>
      <p:pic>
        <p:nvPicPr>
          <p:cNvPr id="8" name="图片 7">
            <a:extLst>
              <a:ext uri="{FF2B5EF4-FFF2-40B4-BE49-F238E27FC236}">
                <a16:creationId xmlns:a16="http://schemas.microsoft.com/office/drawing/2014/main" id="{FA867438-85FA-4C08-A242-29F431E01205}"/>
              </a:ext>
            </a:extLst>
          </p:cNvPr>
          <p:cNvPicPr>
            <a:picLocks noChangeAspect="1"/>
          </p:cNvPicPr>
          <p:nvPr/>
        </p:nvPicPr>
        <p:blipFill>
          <a:blip r:embed="rId4"/>
          <a:stretch>
            <a:fillRect/>
          </a:stretch>
        </p:blipFill>
        <p:spPr>
          <a:xfrm>
            <a:off x="2678035" y="3295260"/>
            <a:ext cx="4009191" cy="2796326"/>
          </a:xfrm>
          <a:prstGeom prst="rect">
            <a:avLst/>
          </a:prstGeom>
          <a:ln>
            <a:noFill/>
          </a:ln>
          <a:effectLst>
            <a:outerShdw blurRad="292100" dist="139700" dir="2700000" algn="tl" rotWithShape="0">
              <a:srgbClr val="333333">
                <a:alpha val="65000"/>
              </a:srgbClr>
            </a:outerShdw>
          </a:effectLst>
        </p:spPr>
      </p:pic>
      <p:pic>
        <p:nvPicPr>
          <p:cNvPr id="12" name="图片 11">
            <a:extLst>
              <a:ext uri="{FF2B5EF4-FFF2-40B4-BE49-F238E27FC236}">
                <a16:creationId xmlns:a16="http://schemas.microsoft.com/office/drawing/2014/main" id="{E20134F2-7E26-4898-A873-29BA34150364}"/>
              </a:ext>
            </a:extLst>
          </p:cNvPr>
          <p:cNvPicPr>
            <a:picLocks noChangeAspect="1"/>
          </p:cNvPicPr>
          <p:nvPr/>
        </p:nvPicPr>
        <p:blipFill>
          <a:blip r:embed="rId5"/>
          <a:stretch>
            <a:fillRect/>
          </a:stretch>
        </p:blipFill>
        <p:spPr>
          <a:xfrm>
            <a:off x="4041460" y="3624334"/>
            <a:ext cx="3201637" cy="2150644"/>
          </a:xfrm>
          <a:prstGeom prst="rect">
            <a:avLst/>
          </a:prstGeom>
          <a:ln>
            <a:noFill/>
          </a:ln>
          <a:effectLst>
            <a:outerShdw blurRad="292100" dist="139700" dir="2700000" algn="tl" rotWithShape="0">
              <a:srgbClr val="333333">
                <a:alpha val="65000"/>
              </a:srgbClr>
            </a:outerShdw>
          </a:effectLst>
        </p:spPr>
      </p:pic>
      <p:pic>
        <p:nvPicPr>
          <p:cNvPr id="14" name="图片 13">
            <a:extLst>
              <a:ext uri="{FF2B5EF4-FFF2-40B4-BE49-F238E27FC236}">
                <a16:creationId xmlns:a16="http://schemas.microsoft.com/office/drawing/2014/main" id="{1B479CD5-453D-4C0B-B998-2F647712BB94}"/>
              </a:ext>
            </a:extLst>
          </p:cNvPr>
          <p:cNvPicPr>
            <a:picLocks noChangeAspect="1"/>
          </p:cNvPicPr>
          <p:nvPr/>
        </p:nvPicPr>
        <p:blipFill>
          <a:blip r:embed="rId6"/>
          <a:stretch>
            <a:fillRect/>
          </a:stretch>
        </p:blipFill>
        <p:spPr>
          <a:xfrm>
            <a:off x="5796241" y="3102947"/>
            <a:ext cx="1400000" cy="3180952"/>
          </a:xfrm>
          <a:prstGeom prst="rect">
            <a:avLst/>
          </a:prstGeom>
          <a:ln>
            <a:noFill/>
          </a:ln>
          <a:effectLst>
            <a:outerShdw blurRad="292100" dist="139700" dir="2700000" algn="tl" rotWithShape="0">
              <a:srgbClr val="333333">
                <a:alpha val="65000"/>
              </a:srgbClr>
            </a:outerShdw>
          </a:effectLst>
        </p:spPr>
      </p:pic>
      <p:pic>
        <p:nvPicPr>
          <p:cNvPr id="17" name="图片 16">
            <a:extLst>
              <a:ext uri="{FF2B5EF4-FFF2-40B4-BE49-F238E27FC236}">
                <a16:creationId xmlns:a16="http://schemas.microsoft.com/office/drawing/2014/main" id="{7A4CE7DB-336D-4A7B-A88F-E60D0DDD33D5}"/>
              </a:ext>
            </a:extLst>
          </p:cNvPr>
          <p:cNvPicPr>
            <a:picLocks noChangeAspect="1"/>
          </p:cNvPicPr>
          <p:nvPr/>
        </p:nvPicPr>
        <p:blipFill rotWithShape="1">
          <a:blip r:embed="rId7"/>
          <a:srcRect r="10965"/>
          <a:stretch/>
        </p:blipFill>
        <p:spPr>
          <a:xfrm>
            <a:off x="7099825" y="3337566"/>
            <a:ext cx="4071041" cy="2528846"/>
          </a:xfrm>
          <a:prstGeom prst="rect">
            <a:avLst/>
          </a:prstGeom>
          <a:ln>
            <a:noFill/>
          </a:ln>
          <a:effectLst>
            <a:outerShdw blurRad="292100" dist="139700" dir="2700000" algn="tl" rotWithShape="0">
              <a:srgbClr val="333333">
                <a:alpha val="65000"/>
              </a:srgbClr>
            </a:outerShdw>
          </a:effectLst>
        </p:spPr>
      </p:pic>
      <p:sp>
        <p:nvSpPr>
          <p:cNvPr id="19" name="椭圆 18">
            <a:extLst>
              <a:ext uri="{FF2B5EF4-FFF2-40B4-BE49-F238E27FC236}">
                <a16:creationId xmlns:a16="http://schemas.microsoft.com/office/drawing/2014/main" id="{40E4F28F-DFA4-4C11-8046-E5C7381C1C9E}"/>
              </a:ext>
            </a:extLst>
          </p:cNvPr>
          <p:cNvSpPr/>
          <p:nvPr/>
        </p:nvSpPr>
        <p:spPr>
          <a:xfrm>
            <a:off x="1341690" y="4995284"/>
            <a:ext cx="1085316" cy="760224"/>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rPr>
              <a:t>第一步</a:t>
            </a:r>
          </a:p>
        </p:txBody>
      </p:sp>
      <p:sp>
        <p:nvSpPr>
          <p:cNvPr id="33" name="椭圆 32">
            <a:extLst>
              <a:ext uri="{FF2B5EF4-FFF2-40B4-BE49-F238E27FC236}">
                <a16:creationId xmlns:a16="http://schemas.microsoft.com/office/drawing/2014/main" id="{4DD9399F-5A8F-49CA-8A1F-E0D8A4E4C82C}"/>
              </a:ext>
            </a:extLst>
          </p:cNvPr>
          <p:cNvSpPr/>
          <p:nvPr/>
        </p:nvSpPr>
        <p:spPr>
          <a:xfrm>
            <a:off x="2877090" y="4995284"/>
            <a:ext cx="1085316" cy="760224"/>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rPr>
              <a:t>第二步</a:t>
            </a:r>
          </a:p>
        </p:txBody>
      </p:sp>
      <p:sp>
        <p:nvSpPr>
          <p:cNvPr id="34" name="椭圆 33">
            <a:extLst>
              <a:ext uri="{FF2B5EF4-FFF2-40B4-BE49-F238E27FC236}">
                <a16:creationId xmlns:a16="http://schemas.microsoft.com/office/drawing/2014/main" id="{2F138A8E-E2BB-49A5-B912-8C91D776D3B8}"/>
              </a:ext>
            </a:extLst>
          </p:cNvPr>
          <p:cNvSpPr/>
          <p:nvPr/>
        </p:nvSpPr>
        <p:spPr>
          <a:xfrm>
            <a:off x="4412490" y="4995284"/>
            <a:ext cx="1085316" cy="760224"/>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rPr>
              <a:t>第三步</a:t>
            </a:r>
          </a:p>
        </p:txBody>
      </p:sp>
      <p:sp>
        <p:nvSpPr>
          <p:cNvPr id="37" name="椭圆 36">
            <a:extLst>
              <a:ext uri="{FF2B5EF4-FFF2-40B4-BE49-F238E27FC236}">
                <a16:creationId xmlns:a16="http://schemas.microsoft.com/office/drawing/2014/main" id="{89CCD955-136A-4AB2-A31F-7258325B35EC}"/>
              </a:ext>
            </a:extLst>
          </p:cNvPr>
          <p:cNvSpPr/>
          <p:nvPr/>
        </p:nvSpPr>
        <p:spPr>
          <a:xfrm>
            <a:off x="5947889" y="4995284"/>
            <a:ext cx="1085316" cy="760224"/>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rPr>
              <a:t>第四步</a:t>
            </a:r>
          </a:p>
        </p:txBody>
      </p:sp>
      <p:sp>
        <p:nvSpPr>
          <p:cNvPr id="38" name="椭圆 37">
            <a:extLst>
              <a:ext uri="{FF2B5EF4-FFF2-40B4-BE49-F238E27FC236}">
                <a16:creationId xmlns:a16="http://schemas.microsoft.com/office/drawing/2014/main" id="{A34B8854-F359-4363-AAED-61A7185D893F}"/>
              </a:ext>
            </a:extLst>
          </p:cNvPr>
          <p:cNvSpPr/>
          <p:nvPr/>
        </p:nvSpPr>
        <p:spPr>
          <a:xfrm>
            <a:off x="8485119" y="4995284"/>
            <a:ext cx="1085316" cy="760224"/>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rPr>
              <a:t>第五步</a:t>
            </a:r>
          </a:p>
        </p:txBody>
      </p:sp>
    </p:spTree>
    <p:extLst>
      <p:ext uri="{BB962C8B-B14F-4D97-AF65-F5344CB8AC3E}">
        <p14:creationId xmlns:p14="http://schemas.microsoft.com/office/powerpoint/2010/main" val="29373579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9" grpId="0" animBg="1"/>
      <p:bldP spid="33" grpId="0" animBg="1"/>
      <p:bldP spid="34" grpId="0" animBg="1"/>
      <p:bldP spid="37"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EA9EA8B9-272A-42D1-9F6B-4E5D7ADFEDE7}"/>
              </a:ext>
            </a:extLst>
          </p:cNvPr>
          <p:cNvPicPr>
            <a:picLocks noChangeAspect="1"/>
          </p:cNvPicPr>
          <p:nvPr/>
        </p:nvPicPr>
        <p:blipFill>
          <a:blip r:embed="rId3"/>
          <a:stretch>
            <a:fillRect/>
          </a:stretch>
        </p:blipFill>
        <p:spPr>
          <a:xfrm>
            <a:off x="951542" y="3508619"/>
            <a:ext cx="3865376" cy="2236459"/>
          </a:xfrm>
          <a:prstGeom prst="rect">
            <a:avLst/>
          </a:prstGeom>
          <a:ln>
            <a:noFill/>
          </a:ln>
          <a:effectLst>
            <a:outerShdw blurRad="292100" dist="139700" dir="2700000" algn="tl" rotWithShape="0">
              <a:srgbClr val="333333">
                <a:alpha val="65000"/>
              </a:srgbClr>
            </a:outerShdw>
          </a:effectLst>
        </p:spPr>
      </p:pic>
      <p:sp>
        <p:nvSpPr>
          <p:cNvPr id="35" name="TextBox 34"/>
          <p:cNvSpPr txBox="1"/>
          <p:nvPr/>
        </p:nvSpPr>
        <p:spPr>
          <a:xfrm>
            <a:off x="951542" y="1841501"/>
            <a:ext cx="10281818" cy="923330"/>
          </a:xfrm>
          <a:prstGeom prst="rect">
            <a:avLst/>
          </a:prstGeom>
          <a:noFill/>
        </p:spPr>
        <p:txBody>
          <a:bodyPr wrap="square" rtlCol="0">
            <a:spAutoFit/>
          </a:bodyPr>
          <a:lstStyle/>
          <a:p>
            <a:pPr lvl="0"/>
            <a:r>
              <a:rPr lang="zh-CN" altLang="zh-CN" dirty="0">
                <a:solidFill>
                  <a:srgbClr val="FF0000"/>
                </a:solidFill>
              </a:rPr>
              <a:t>经过充分准备，吴军同学报考了今年的高级中学教师资格考试（语文），她想利用起点考试网对历年教师资格考试的真题进行练习，一方面是为了检验个人学习情况，另一方面是熟悉教师资格考试形式，检索操作和学习路径</a:t>
            </a:r>
            <a:r>
              <a:rPr lang="zh-CN" altLang="en-US" dirty="0">
                <a:solidFill>
                  <a:srgbClr val="FF0000"/>
                </a:solidFill>
              </a:rPr>
              <a:t>如下</a:t>
            </a:r>
            <a:r>
              <a:rPr lang="en-US" altLang="zh-CN" dirty="0">
                <a:solidFill>
                  <a:srgbClr val="FF0000"/>
                </a:solidFill>
              </a:rPr>
              <a:t>:</a:t>
            </a:r>
            <a:endParaRPr lang="zh-CN" altLang="zh-CN" dirty="0">
              <a:solidFill>
                <a:srgbClr val="FF0000"/>
              </a:solidFill>
            </a:endParaRPr>
          </a:p>
        </p:txBody>
      </p:sp>
      <p:sp>
        <p:nvSpPr>
          <p:cNvPr id="36" name="矩形 35"/>
          <p:cNvSpPr/>
          <p:nvPr/>
        </p:nvSpPr>
        <p:spPr>
          <a:xfrm>
            <a:off x="1244421" y="341781"/>
            <a:ext cx="4763272" cy="430374"/>
          </a:xfrm>
          <a:prstGeom prst="rect">
            <a:avLst/>
          </a:prstGeom>
        </p:spPr>
        <p:txBody>
          <a:bodyPr wrap="square">
            <a:spAutoFit/>
          </a:bodyPr>
          <a:lstStyle/>
          <a:p>
            <a:pPr>
              <a:lnSpc>
                <a:spcPct val="120000"/>
              </a:lnSpc>
            </a:pPr>
            <a:r>
              <a:rPr lang="zh-CN" altLang="en-US" sz="2000" b="1" dirty="0">
                <a:solidFill>
                  <a:srgbClr val="FF0000"/>
                </a:solidFill>
                <a:latin typeface="思源黑体" panose="020B0500000000000000" pitchFamily="34" charset="-122"/>
                <a:ea typeface="思源黑体" panose="020B0500000000000000" pitchFamily="34" charset="-122"/>
                <a:cs typeface="+mn-ea"/>
                <a:sym typeface="+mn-lt"/>
              </a:rPr>
              <a:t>起点考试网自主练习</a:t>
            </a:r>
            <a:r>
              <a:rPr lang="en-US" altLang="zh-CN" sz="2000" b="1" dirty="0">
                <a:solidFill>
                  <a:srgbClr val="FF0000"/>
                </a:solidFill>
                <a:latin typeface="思源黑体" panose="020B0500000000000000" pitchFamily="34" charset="-122"/>
                <a:ea typeface="思源黑体" panose="020B0500000000000000" pitchFamily="34" charset="-122"/>
                <a:cs typeface="+mn-ea"/>
                <a:sym typeface="+mn-lt"/>
              </a:rPr>
              <a:t>-</a:t>
            </a:r>
            <a:r>
              <a:rPr lang="zh-CN" altLang="en-US" sz="2000" b="1" dirty="0">
                <a:solidFill>
                  <a:srgbClr val="FF0000"/>
                </a:solidFill>
                <a:latin typeface="思源黑体" panose="020B0500000000000000" pitchFamily="34" charset="-122"/>
                <a:ea typeface="思源黑体" panose="020B0500000000000000" pitchFamily="34" charset="-122"/>
                <a:cs typeface="+mn-ea"/>
                <a:sym typeface="+mn-lt"/>
              </a:rPr>
              <a:t>随机组卷</a:t>
            </a:r>
          </a:p>
        </p:txBody>
      </p:sp>
      <p:pic>
        <p:nvPicPr>
          <p:cNvPr id="6" name="图片 5">
            <a:extLst>
              <a:ext uri="{FF2B5EF4-FFF2-40B4-BE49-F238E27FC236}">
                <a16:creationId xmlns:a16="http://schemas.microsoft.com/office/drawing/2014/main" id="{1B0EE490-99F6-4BD0-A00E-88B4C8C885B0}"/>
              </a:ext>
            </a:extLst>
          </p:cNvPr>
          <p:cNvPicPr>
            <a:picLocks noChangeAspect="1"/>
          </p:cNvPicPr>
          <p:nvPr/>
        </p:nvPicPr>
        <p:blipFill>
          <a:blip r:embed="rId4"/>
          <a:stretch>
            <a:fillRect/>
          </a:stretch>
        </p:blipFill>
        <p:spPr>
          <a:xfrm>
            <a:off x="3495508" y="3114840"/>
            <a:ext cx="3652978" cy="3024016"/>
          </a:xfrm>
          <a:prstGeom prst="rect">
            <a:avLst/>
          </a:prstGeom>
          <a:ln>
            <a:noFill/>
          </a:ln>
          <a:effectLst>
            <a:outerShdw blurRad="292100" dist="139700" dir="2700000" algn="tl" rotWithShape="0">
              <a:srgbClr val="333333">
                <a:alpha val="65000"/>
              </a:srgbClr>
            </a:outerShdw>
          </a:effectLst>
        </p:spPr>
      </p:pic>
      <p:pic>
        <p:nvPicPr>
          <p:cNvPr id="9" name="图片 8">
            <a:extLst>
              <a:ext uri="{FF2B5EF4-FFF2-40B4-BE49-F238E27FC236}">
                <a16:creationId xmlns:a16="http://schemas.microsoft.com/office/drawing/2014/main" id="{8D7AE9DC-FF62-4B92-B66C-575B5E481FEC}"/>
              </a:ext>
            </a:extLst>
          </p:cNvPr>
          <p:cNvPicPr>
            <a:picLocks noChangeAspect="1"/>
          </p:cNvPicPr>
          <p:nvPr/>
        </p:nvPicPr>
        <p:blipFill>
          <a:blip r:embed="rId5"/>
          <a:stretch>
            <a:fillRect/>
          </a:stretch>
        </p:blipFill>
        <p:spPr>
          <a:xfrm>
            <a:off x="5570429" y="3114840"/>
            <a:ext cx="3643794" cy="3024016"/>
          </a:xfrm>
          <a:prstGeom prst="rect">
            <a:avLst/>
          </a:prstGeom>
          <a:ln>
            <a:noFill/>
          </a:ln>
          <a:effectLst>
            <a:outerShdw blurRad="292100" dist="139700" dir="2700000" algn="tl" rotWithShape="0">
              <a:srgbClr val="333333">
                <a:alpha val="65000"/>
              </a:srgbClr>
            </a:outerShdw>
          </a:effectLst>
        </p:spPr>
      </p:pic>
      <p:pic>
        <p:nvPicPr>
          <p:cNvPr id="3" name="图片 2">
            <a:extLst>
              <a:ext uri="{FF2B5EF4-FFF2-40B4-BE49-F238E27FC236}">
                <a16:creationId xmlns:a16="http://schemas.microsoft.com/office/drawing/2014/main" id="{CC656935-53BD-47C5-A078-CD1C2FBA03A5}"/>
              </a:ext>
            </a:extLst>
          </p:cNvPr>
          <p:cNvPicPr>
            <a:picLocks noChangeAspect="1"/>
          </p:cNvPicPr>
          <p:nvPr/>
        </p:nvPicPr>
        <p:blipFill>
          <a:blip r:embed="rId6"/>
          <a:stretch>
            <a:fillRect/>
          </a:stretch>
        </p:blipFill>
        <p:spPr>
          <a:xfrm>
            <a:off x="7586612" y="3114840"/>
            <a:ext cx="3653846" cy="3024016"/>
          </a:xfrm>
          <a:prstGeom prst="rect">
            <a:avLst/>
          </a:prstGeom>
          <a:ln>
            <a:noFill/>
          </a:ln>
          <a:effectLst>
            <a:outerShdw blurRad="292100" dist="139700" dir="2700000" algn="tl" rotWithShape="0">
              <a:srgbClr val="333333">
                <a:alpha val="65000"/>
              </a:srgbClr>
            </a:outerShdw>
          </a:effectLst>
        </p:spPr>
      </p:pic>
      <p:cxnSp>
        <p:nvCxnSpPr>
          <p:cNvPr id="15" name="连接符: 曲线 14">
            <a:extLst>
              <a:ext uri="{FF2B5EF4-FFF2-40B4-BE49-F238E27FC236}">
                <a16:creationId xmlns:a16="http://schemas.microsoft.com/office/drawing/2014/main" id="{A742D55F-86EC-4E80-A633-151C7A41C471}"/>
              </a:ext>
            </a:extLst>
          </p:cNvPr>
          <p:cNvCxnSpPr>
            <a:cxnSpLocks/>
          </p:cNvCxnSpPr>
          <p:nvPr/>
        </p:nvCxnSpPr>
        <p:spPr>
          <a:xfrm flipV="1">
            <a:off x="3215640" y="3840480"/>
            <a:ext cx="762000" cy="243840"/>
          </a:xfrm>
          <a:prstGeom prst="curved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连接符: 曲线 17">
            <a:extLst>
              <a:ext uri="{FF2B5EF4-FFF2-40B4-BE49-F238E27FC236}">
                <a16:creationId xmlns:a16="http://schemas.microsoft.com/office/drawing/2014/main" id="{7B432C90-F341-42F6-821E-56426ABDFAD5}"/>
              </a:ext>
            </a:extLst>
          </p:cNvPr>
          <p:cNvCxnSpPr>
            <a:cxnSpLocks/>
          </p:cNvCxnSpPr>
          <p:nvPr/>
        </p:nvCxnSpPr>
        <p:spPr>
          <a:xfrm flipV="1">
            <a:off x="3215640" y="3833984"/>
            <a:ext cx="3733800" cy="250336"/>
          </a:xfrm>
          <a:prstGeom prst="curved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连接符: 曲线 20">
            <a:extLst>
              <a:ext uri="{FF2B5EF4-FFF2-40B4-BE49-F238E27FC236}">
                <a16:creationId xmlns:a16="http://schemas.microsoft.com/office/drawing/2014/main" id="{12C0E32E-767D-4DA0-BCEF-EFD0867FBCC4}"/>
              </a:ext>
            </a:extLst>
          </p:cNvPr>
          <p:cNvCxnSpPr>
            <a:cxnSpLocks/>
          </p:cNvCxnSpPr>
          <p:nvPr/>
        </p:nvCxnSpPr>
        <p:spPr>
          <a:xfrm>
            <a:off x="3215640" y="4084320"/>
            <a:ext cx="4617720" cy="735489"/>
          </a:xfrm>
          <a:prstGeom prst="curved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矩形: 圆角 27">
            <a:extLst>
              <a:ext uri="{FF2B5EF4-FFF2-40B4-BE49-F238E27FC236}">
                <a16:creationId xmlns:a16="http://schemas.microsoft.com/office/drawing/2014/main" id="{FDC0C475-1B0E-49E7-84B4-47B6B82DEC92}"/>
              </a:ext>
            </a:extLst>
          </p:cNvPr>
          <p:cNvSpPr/>
          <p:nvPr/>
        </p:nvSpPr>
        <p:spPr>
          <a:xfrm>
            <a:off x="7600858" y="5070145"/>
            <a:ext cx="1601278" cy="11020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圆角 38">
            <a:extLst>
              <a:ext uri="{FF2B5EF4-FFF2-40B4-BE49-F238E27FC236}">
                <a16:creationId xmlns:a16="http://schemas.microsoft.com/office/drawing/2014/main" id="{C0243FA3-8F00-4575-AA6D-E6DF59EBF0C3}"/>
              </a:ext>
            </a:extLst>
          </p:cNvPr>
          <p:cNvSpPr/>
          <p:nvPr/>
        </p:nvSpPr>
        <p:spPr>
          <a:xfrm>
            <a:off x="5585378" y="5036820"/>
            <a:ext cx="1601278" cy="11020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圆角 39">
            <a:extLst>
              <a:ext uri="{FF2B5EF4-FFF2-40B4-BE49-F238E27FC236}">
                <a16:creationId xmlns:a16="http://schemas.microsoft.com/office/drawing/2014/main" id="{4FABE577-5215-4D12-BD29-5EDCFC49B2C5}"/>
              </a:ext>
            </a:extLst>
          </p:cNvPr>
          <p:cNvSpPr/>
          <p:nvPr/>
        </p:nvSpPr>
        <p:spPr>
          <a:xfrm>
            <a:off x="3510641" y="5070145"/>
            <a:ext cx="1601278" cy="11020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1966962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arn(inVertical)">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barn(inVertical)">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barn(inVertical)">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8" grpId="0" animBg="1"/>
      <p:bldP spid="39"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951542" y="1841501"/>
            <a:ext cx="5144458" cy="1200329"/>
          </a:xfrm>
          <a:prstGeom prst="rect">
            <a:avLst/>
          </a:prstGeom>
          <a:noFill/>
        </p:spPr>
        <p:txBody>
          <a:bodyPr wrap="square" rtlCol="0">
            <a:spAutoFit/>
          </a:bodyPr>
          <a:lstStyle/>
          <a:p>
            <a:pPr lvl="0"/>
            <a:r>
              <a:rPr lang="zh-CN" altLang="zh-CN" dirty="0">
                <a:solidFill>
                  <a:srgbClr val="FF0000"/>
                </a:solidFill>
              </a:rPr>
              <a:t>起点考试网中的章节练习是动态试卷，每点击一次“开始答题”，系统随机抽提组成一套新卷，每次题目不完全一致，建议广大学生</a:t>
            </a:r>
            <a:r>
              <a:rPr lang="zh-CN" altLang="en-US" dirty="0">
                <a:solidFill>
                  <a:srgbClr val="FF0000"/>
                </a:solidFill>
              </a:rPr>
              <a:t>再次</a:t>
            </a:r>
            <a:r>
              <a:rPr lang="zh-CN" altLang="zh-CN" dirty="0">
                <a:solidFill>
                  <a:srgbClr val="FF0000"/>
                </a:solidFill>
              </a:rPr>
              <a:t>可进行多次反复练习</a:t>
            </a:r>
            <a:r>
              <a:rPr lang="zh-CN" altLang="en-US" dirty="0">
                <a:solidFill>
                  <a:srgbClr val="FF0000"/>
                </a:solidFill>
              </a:rPr>
              <a:t>。</a:t>
            </a:r>
            <a:endParaRPr lang="zh-CN" altLang="zh-CN" dirty="0">
              <a:solidFill>
                <a:srgbClr val="FF0000"/>
              </a:solidFill>
            </a:endParaRPr>
          </a:p>
        </p:txBody>
      </p:sp>
      <p:sp>
        <p:nvSpPr>
          <p:cNvPr id="36" name="矩形 35"/>
          <p:cNvSpPr/>
          <p:nvPr/>
        </p:nvSpPr>
        <p:spPr>
          <a:xfrm>
            <a:off x="1244421" y="341781"/>
            <a:ext cx="4387258" cy="430374"/>
          </a:xfrm>
          <a:prstGeom prst="rect">
            <a:avLst/>
          </a:prstGeom>
        </p:spPr>
        <p:txBody>
          <a:bodyPr wrap="square">
            <a:spAutoFit/>
          </a:bodyPr>
          <a:lstStyle/>
          <a:p>
            <a:pPr>
              <a:lnSpc>
                <a:spcPct val="120000"/>
              </a:lnSpc>
            </a:pPr>
            <a:r>
              <a:rPr lang="zh-CN" altLang="en-US" sz="2000" b="1" dirty="0">
                <a:solidFill>
                  <a:srgbClr val="FF0000"/>
                </a:solidFill>
                <a:latin typeface="思源黑体" panose="020B0500000000000000" pitchFamily="34" charset="-122"/>
                <a:ea typeface="思源黑体" panose="020B0500000000000000" pitchFamily="34" charset="-122"/>
                <a:cs typeface="+mn-ea"/>
                <a:sym typeface="+mn-lt"/>
              </a:rPr>
              <a:t>起点考试网自主练习</a:t>
            </a:r>
            <a:r>
              <a:rPr lang="en-US" altLang="zh-CN" sz="2000" b="1" dirty="0">
                <a:solidFill>
                  <a:srgbClr val="FF0000"/>
                </a:solidFill>
                <a:latin typeface="思源黑体" panose="020B0500000000000000" pitchFamily="34" charset="-122"/>
                <a:ea typeface="思源黑体" panose="020B0500000000000000" pitchFamily="34" charset="-122"/>
                <a:cs typeface="+mn-ea"/>
                <a:sym typeface="+mn-lt"/>
              </a:rPr>
              <a:t>-</a:t>
            </a:r>
            <a:r>
              <a:rPr lang="zh-CN" altLang="en-US" sz="2000" b="1" dirty="0">
                <a:solidFill>
                  <a:srgbClr val="FF0000"/>
                </a:solidFill>
                <a:latin typeface="思源黑体" panose="020B0500000000000000" pitchFamily="34" charset="-122"/>
                <a:ea typeface="思源黑体" panose="020B0500000000000000" pitchFamily="34" charset="-122"/>
                <a:cs typeface="+mn-ea"/>
                <a:sym typeface="+mn-lt"/>
              </a:rPr>
              <a:t>章节练习</a:t>
            </a:r>
          </a:p>
        </p:txBody>
      </p:sp>
      <p:pic>
        <p:nvPicPr>
          <p:cNvPr id="4" name="图片 3">
            <a:extLst>
              <a:ext uri="{FF2B5EF4-FFF2-40B4-BE49-F238E27FC236}">
                <a16:creationId xmlns:a16="http://schemas.microsoft.com/office/drawing/2014/main" id="{51DBB4FB-F396-46C4-B978-77EF081A3847}"/>
              </a:ext>
            </a:extLst>
          </p:cNvPr>
          <p:cNvPicPr>
            <a:picLocks noChangeAspect="1"/>
          </p:cNvPicPr>
          <p:nvPr/>
        </p:nvPicPr>
        <p:blipFill>
          <a:blip r:embed="rId3"/>
          <a:stretch>
            <a:fillRect/>
          </a:stretch>
        </p:blipFill>
        <p:spPr>
          <a:xfrm>
            <a:off x="951542" y="3429000"/>
            <a:ext cx="4257197" cy="2754086"/>
          </a:xfrm>
          <a:prstGeom prst="rect">
            <a:avLst/>
          </a:prstGeom>
          <a:ln>
            <a:noFill/>
          </a:ln>
          <a:effectLst>
            <a:outerShdw blurRad="292100" dist="139700" dir="2700000" algn="tl" rotWithShape="0">
              <a:srgbClr val="333333">
                <a:alpha val="65000"/>
              </a:srgbClr>
            </a:outerShdw>
          </a:effectLst>
        </p:spPr>
      </p:pic>
      <p:pic>
        <p:nvPicPr>
          <p:cNvPr id="7" name="图片 6">
            <a:extLst>
              <a:ext uri="{FF2B5EF4-FFF2-40B4-BE49-F238E27FC236}">
                <a16:creationId xmlns:a16="http://schemas.microsoft.com/office/drawing/2014/main" id="{35AF710D-C4D2-4C0A-B568-CB4AB6C2EDB6}"/>
              </a:ext>
            </a:extLst>
          </p:cNvPr>
          <p:cNvPicPr>
            <a:picLocks noChangeAspect="1"/>
          </p:cNvPicPr>
          <p:nvPr/>
        </p:nvPicPr>
        <p:blipFill>
          <a:blip r:embed="rId4"/>
          <a:stretch>
            <a:fillRect/>
          </a:stretch>
        </p:blipFill>
        <p:spPr>
          <a:xfrm>
            <a:off x="6779127" y="1512530"/>
            <a:ext cx="4471651" cy="3050456"/>
          </a:xfrm>
          <a:prstGeom prst="rect">
            <a:avLst/>
          </a:prstGeom>
          <a:ln>
            <a:noFill/>
          </a:ln>
          <a:effectLst>
            <a:outerShdw blurRad="292100" dist="139700" dir="2700000" algn="tl" rotWithShape="0">
              <a:srgbClr val="333333">
                <a:alpha val="65000"/>
              </a:srgbClr>
            </a:outerShdw>
          </a:effectLst>
        </p:spPr>
      </p:pic>
      <p:pic>
        <p:nvPicPr>
          <p:cNvPr id="10" name="图片 9">
            <a:extLst>
              <a:ext uri="{FF2B5EF4-FFF2-40B4-BE49-F238E27FC236}">
                <a16:creationId xmlns:a16="http://schemas.microsoft.com/office/drawing/2014/main" id="{9741915B-7B1B-4739-B157-268D4A5DCF03}"/>
              </a:ext>
            </a:extLst>
          </p:cNvPr>
          <p:cNvPicPr>
            <a:picLocks noChangeAspect="1"/>
          </p:cNvPicPr>
          <p:nvPr/>
        </p:nvPicPr>
        <p:blipFill>
          <a:blip r:embed="rId5"/>
          <a:stretch>
            <a:fillRect/>
          </a:stretch>
        </p:blipFill>
        <p:spPr>
          <a:xfrm>
            <a:off x="6768807" y="3366729"/>
            <a:ext cx="4471651" cy="3050456"/>
          </a:xfrm>
          <a:prstGeom prst="rect">
            <a:avLst/>
          </a:prstGeom>
          <a:ln>
            <a:noFill/>
          </a:ln>
          <a:effectLst>
            <a:outerShdw blurRad="292100" dist="139700" dir="2700000" algn="tl" rotWithShape="0">
              <a:srgbClr val="333333">
                <a:alpha val="65000"/>
              </a:srgbClr>
            </a:outerShdw>
          </a:effectLst>
        </p:spPr>
      </p:pic>
      <p:sp>
        <p:nvSpPr>
          <p:cNvPr id="20" name="矩形: 圆角 19">
            <a:extLst>
              <a:ext uri="{FF2B5EF4-FFF2-40B4-BE49-F238E27FC236}">
                <a16:creationId xmlns:a16="http://schemas.microsoft.com/office/drawing/2014/main" id="{7837433D-1AC3-4468-9694-D47C9BBEBCB2}"/>
              </a:ext>
            </a:extLst>
          </p:cNvPr>
          <p:cNvSpPr/>
          <p:nvPr/>
        </p:nvSpPr>
        <p:spPr>
          <a:xfrm>
            <a:off x="4603942" y="4423955"/>
            <a:ext cx="586370" cy="26878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连接符: 肘形 12">
            <a:extLst>
              <a:ext uri="{FF2B5EF4-FFF2-40B4-BE49-F238E27FC236}">
                <a16:creationId xmlns:a16="http://schemas.microsoft.com/office/drawing/2014/main" id="{B68C863D-C800-4AEE-9B02-1DCA00FA3B38}"/>
              </a:ext>
            </a:extLst>
          </p:cNvPr>
          <p:cNvCxnSpPr>
            <a:stCxn id="20" idx="3"/>
            <a:endCxn id="7" idx="1"/>
          </p:cNvCxnSpPr>
          <p:nvPr/>
        </p:nvCxnSpPr>
        <p:spPr>
          <a:xfrm flipV="1">
            <a:off x="5190312" y="3037758"/>
            <a:ext cx="1588815" cy="1520588"/>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连接符: 肘形 15">
            <a:extLst>
              <a:ext uri="{FF2B5EF4-FFF2-40B4-BE49-F238E27FC236}">
                <a16:creationId xmlns:a16="http://schemas.microsoft.com/office/drawing/2014/main" id="{075A35E1-A0AF-4CC7-A2B4-FC6AAE4D7502}"/>
              </a:ext>
            </a:extLst>
          </p:cNvPr>
          <p:cNvCxnSpPr>
            <a:endCxn id="10" idx="1"/>
          </p:cNvCxnSpPr>
          <p:nvPr/>
        </p:nvCxnSpPr>
        <p:spPr>
          <a:xfrm>
            <a:off x="5208739" y="4562986"/>
            <a:ext cx="1560068" cy="328971"/>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矩形: 圆角 18">
            <a:extLst>
              <a:ext uri="{FF2B5EF4-FFF2-40B4-BE49-F238E27FC236}">
                <a16:creationId xmlns:a16="http://schemas.microsoft.com/office/drawing/2014/main" id="{7E16E059-DD6A-49C6-BF25-D2D516219D58}"/>
              </a:ext>
            </a:extLst>
          </p:cNvPr>
          <p:cNvSpPr/>
          <p:nvPr/>
        </p:nvSpPr>
        <p:spPr>
          <a:xfrm>
            <a:off x="8531626" y="2617132"/>
            <a:ext cx="966651" cy="3066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第一次</a:t>
            </a:r>
          </a:p>
        </p:txBody>
      </p:sp>
      <p:sp>
        <p:nvSpPr>
          <p:cNvPr id="27" name="矩形: 圆角 26">
            <a:extLst>
              <a:ext uri="{FF2B5EF4-FFF2-40B4-BE49-F238E27FC236}">
                <a16:creationId xmlns:a16="http://schemas.microsoft.com/office/drawing/2014/main" id="{79BF90F3-0358-4EBA-A061-E32F7E4EDAD1}"/>
              </a:ext>
            </a:extLst>
          </p:cNvPr>
          <p:cNvSpPr/>
          <p:nvPr/>
        </p:nvSpPr>
        <p:spPr>
          <a:xfrm>
            <a:off x="8531626" y="4738648"/>
            <a:ext cx="966651" cy="3066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第二次</a:t>
            </a:r>
          </a:p>
        </p:txBody>
      </p:sp>
    </p:spTree>
    <p:extLst>
      <p:ext uri="{BB962C8B-B14F-4D97-AF65-F5344CB8AC3E}">
        <p14:creationId xmlns:p14="http://schemas.microsoft.com/office/powerpoint/2010/main" val="67482680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0" grpId="0" animBg="1"/>
      <p:bldP spid="19"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951542" y="1841501"/>
            <a:ext cx="10354544" cy="369332"/>
          </a:xfrm>
          <a:prstGeom prst="rect">
            <a:avLst/>
          </a:prstGeom>
          <a:noFill/>
        </p:spPr>
        <p:txBody>
          <a:bodyPr wrap="square" rtlCol="0">
            <a:spAutoFit/>
          </a:bodyPr>
          <a:lstStyle/>
          <a:p>
            <a:pPr lvl="0"/>
            <a:r>
              <a:rPr lang="zh-CN" altLang="zh-CN" dirty="0">
                <a:solidFill>
                  <a:srgbClr val="FF0000"/>
                </a:solidFill>
              </a:rPr>
              <a:t>起点考试网</a:t>
            </a:r>
            <a:r>
              <a:rPr lang="zh-CN" altLang="en-US" dirty="0">
                <a:solidFill>
                  <a:srgbClr val="FF0000"/>
                </a:solidFill>
              </a:rPr>
              <a:t>试卷页面功能设置及基本操作。</a:t>
            </a:r>
            <a:endParaRPr lang="zh-CN" altLang="zh-CN" dirty="0">
              <a:solidFill>
                <a:srgbClr val="FF0000"/>
              </a:solidFill>
            </a:endParaRPr>
          </a:p>
        </p:txBody>
      </p:sp>
      <p:sp>
        <p:nvSpPr>
          <p:cNvPr id="36" name="矩形 35"/>
          <p:cNvSpPr/>
          <p:nvPr/>
        </p:nvSpPr>
        <p:spPr>
          <a:xfrm>
            <a:off x="1244421" y="341781"/>
            <a:ext cx="2867228" cy="430567"/>
          </a:xfrm>
          <a:prstGeom prst="rect">
            <a:avLst/>
          </a:prstGeom>
        </p:spPr>
        <p:txBody>
          <a:bodyPr wrap="square">
            <a:spAutoFit/>
          </a:bodyPr>
          <a:lstStyle/>
          <a:p>
            <a:pPr>
              <a:lnSpc>
                <a:spcPct val="120000"/>
              </a:lnSpc>
            </a:pPr>
            <a:r>
              <a:rPr lang="zh-CN" altLang="en-US" sz="2000" b="1" dirty="0">
                <a:solidFill>
                  <a:srgbClr val="FF0000"/>
                </a:solidFill>
                <a:latin typeface="思源黑体" panose="020B0500000000000000" pitchFamily="34" charset="-122"/>
                <a:ea typeface="思源黑体" panose="020B0500000000000000" pitchFamily="34" charset="-122"/>
                <a:cs typeface="+mn-ea"/>
                <a:sym typeface="+mn-lt"/>
              </a:rPr>
              <a:t>起点考试网试卷操作</a:t>
            </a:r>
            <a:r>
              <a:rPr lang="en-US" altLang="zh-CN" sz="2000" b="1" dirty="0">
                <a:solidFill>
                  <a:srgbClr val="FF0000"/>
                </a:solidFill>
                <a:latin typeface="思源黑体" panose="020B0500000000000000" pitchFamily="34" charset="-122"/>
                <a:ea typeface="思源黑体" panose="020B0500000000000000" pitchFamily="34" charset="-122"/>
                <a:cs typeface="+mn-ea"/>
                <a:sym typeface="+mn-lt"/>
              </a:rPr>
              <a:t>-1</a:t>
            </a:r>
            <a:endParaRPr lang="zh-CN" altLang="en-US" sz="2000" b="1" dirty="0">
              <a:solidFill>
                <a:srgbClr val="FF0000"/>
              </a:solidFill>
              <a:latin typeface="思源黑体" panose="020B0500000000000000" pitchFamily="34" charset="-122"/>
              <a:ea typeface="思源黑体" panose="020B0500000000000000" pitchFamily="34" charset="-122"/>
              <a:cs typeface="+mn-ea"/>
              <a:sym typeface="+mn-lt"/>
            </a:endParaRPr>
          </a:p>
        </p:txBody>
      </p:sp>
      <p:pic>
        <p:nvPicPr>
          <p:cNvPr id="6" name="图片 5">
            <a:extLst>
              <a:ext uri="{FF2B5EF4-FFF2-40B4-BE49-F238E27FC236}">
                <a16:creationId xmlns:a16="http://schemas.microsoft.com/office/drawing/2014/main" id="{FBF289A2-D025-4107-BC72-49F52A6F32A0}"/>
              </a:ext>
            </a:extLst>
          </p:cNvPr>
          <p:cNvPicPr>
            <a:picLocks noChangeAspect="1"/>
          </p:cNvPicPr>
          <p:nvPr/>
        </p:nvPicPr>
        <p:blipFill>
          <a:blip r:embed="rId3"/>
          <a:stretch>
            <a:fillRect/>
          </a:stretch>
        </p:blipFill>
        <p:spPr>
          <a:xfrm>
            <a:off x="951542" y="2897024"/>
            <a:ext cx="5178397" cy="3533686"/>
          </a:xfrm>
          <a:prstGeom prst="rect">
            <a:avLst/>
          </a:prstGeom>
          <a:ln>
            <a:noFill/>
          </a:ln>
          <a:effectLst>
            <a:outerShdw blurRad="292100" dist="139700" dir="2700000" algn="tl" rotWithShape="0">
              <a:srgbClr val="333333">
                <a:alpha val="65000"/>
              </a:srgbClr>
            </a:outerShdw>
          </a:effectLst>
        </p:spPr>
      </p:pic>
      <p:pic>
        <p:nvPicPr>
          <p:cNvPr id="11" name="图片 10">
            <a:extLst>
              <a:ext uri="{FF2B5EF4-FFF2-40B4-BE49-F238E27FC236}">
                <a16:creationId xmlns:a16="http://schemas.microsoft.com/office/drawing/2014/main" id="{7866DAEE-667A-4321-B676-0F64E1242A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8111" y="4231142"/>
            <a:ext cx="525257" cy="393943"/>
          </a:xfrm>
          <a:prstGeom prst="rect">
            <a:avLst/>
          </a:prstGeom>
        </p:spPr>
      </p:pic>
      <p:pic>
        <p:nvPicPr>
          <p:cNvPr id="23" name="图片 22">
            <a:extLst>
              <a:ext uri="{FF2B5EF4-FFF2-40B4-BE49-F238E27FC236}">
                <a16:creationId xmlns:a16="http://schemas.microsoft.com/office/drawing/2014/main" id="{A2624FAC-E029-49B1-B002-02FBF76964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1925" y="3045450"/>
            <a:ext cx="339052" cy="254289"/>
          </a:xfrm>
          <a:prstGeom prst="rect">
            <a:avLst/>
          </a:prstGeom>
        </p:spPr>
      </p:pic>
      <p:pic>
        <p:nvPicPr>
          <p:cNvPr id="25" name="图片 24">
            <a:extLst>
              <a:ext uri="{FF2B5EF4-FFF2-40B4-BE49-F238E27FC236}">
                <a16:creationId xmlns:a16="http://schemas.microsoft.com/office/drawing/2014/main" id="{D22EDE10-C928-4C40-85F4-8B80989992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1925" y="3315540"/>
            <a:ext cx="339052" cy="254289"/>
          </a:xfrm>
          <a:prstGeom prst="rect">
            <a:avLst/>
          </a:prstGeom>
        </p:spPr>
      </p:pic>
      <p:pic>
        <p:nvPicPr>
          <p:cNvPr id="26" name="图片 25">
            <a:extLst>
              <a:ext uri="{FF2B5EF4-FFF2-40B4-BE49-F238E27FC236}">
                <a16:creationId xmlns:a16="http://schemas.microsoft.com/office/drawing/2014/main" id="{A9B9F9D3-B1D1-46A7-A4DE-558E20032D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1925" y="3506848"/>
            <a:ext cx="339052" cy="254289"/>
          </a:xfrm>
          <a:prstGeom prst="rect">
            <a:avLst/>
          </a:prstGeom>
        </p:spPr>
      </p:pic>
      <p:pic>
        <p:nvPicPr>
          <p:cNvPr id="28" name="图片 27">
            <a:extLst>
              <a:ext uri="{FF2B5EF4-FFF2-40B4-BE49-F238E27FC236}">
                <a16:creationId xmlns:a16="http://schemas.microsoft.com/office/drawing/2014/main" id="{CA149F28-9B88-48B8-AE5A-5822AA476B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1925" y="3771633"/>
            <a:ext cx="339052" cy="254289"/>
          </a:xfrm>
          <a:prstGeom prst="rect">
            <a:avLst/>
          </a:prstGeom>
        </p:spPr>
      </p:pic>
      <p:pic>
        <p:nvPicPr>
          <p:cNvPr id="29" name="图片 28">
            <a:extLst>
              <a:ext uri="{FF2B5EF4-FFF2-40B4-BE49-F238E27FC236}">
                <a16:creationId xmlns:a16="http://schemas.microsoft.com/office/drawing/2014/main" id="{524C4A98-6BBF-418A-B9B7-025A02407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1925" y="5688491"/>
            <a:ext cx="339052" cy="254289"/>
          </a:xfrm>
          <a:prstGeom prst="rect">
            <a:avLst/>
          </a:prstGeom>
        </p:spPr>
      </p:pic>
      <p:pic>
        <p:nvPicPr>
          <p:cNvPr id="30" name="图片 29">
            <a:extLst>
              <a:ext uri="{FF2B5EF4-FFF2-40B4-BE49-F238E27FC236}">
                <a16:creationId xmlns:a16="http://schemas.microsoft.com/office/drawing/2014/main" id="{CFA7B639-095D-4EF4-860F-D32D3A01C3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1925" y="5864559"/>
            <a:ext cx="339052" cy="254289"/>
          </a:xfrm>
          <a:prstGeom prst="rect">
            <a:avLst/>
          </a:prstGeom>
        </p:spPr>
      </p:pic>
      <p:pic>
        <p:nvPicPr>
          <p:cNvPr id="31" name="图片 30">
            <a:extLst>
              <a:ext uri="{FF2B5EF4-FFF2-40B4-BE49-F238E27FC236}">
                <a16:creationId xmlns:a16="http://schemas.microsoft.com/office/drawing/2014/main" id="{08148457-AC79-4E65-9A40-796BF3C327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1925" y="6045871"/>
            <a:ext cx="339052" cy="254289"/>
          </a:xfrm>
          <a:prstGeom prst="rect">
            <a:avLst/>
          </a:prstGeom>
        </p:spPr>
      </p:pic>
      <p:sp>
        <p:nvSpPr>
          <p:cNvPr id="8" name="矩形: 圆角 7">
            <a:extLst>
              <a:ext uri="{FF2B5EF4-FFF2-40B4-BE49-F238E27FC236}">
                <a16:creationId xmlns:a16="http://schemas.microsoft.com/office/drawing/2014/main" id="{552DAD3C-1EF8-433F-BAC4-E1CC497949B6}"/>
              </a:ext>
            </a:extLst>
          </p:cNvPr>
          <p:cNvSpPr/>
          <p:nvPr/>
        </p:nvSpPr>
        <p:spPr>
          <a:xfrm>
            <a:off x="7551420" y="3304448"/>
            <a:ext cx="3628078" cy="42926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zh-CN" altLang="en-US"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试卷设置：</a:t>
            </a:r>
            <a:r>
              <a:rPr lang="zh-CN" altLang="en-US" sz="1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字体、背景</a:t>
            </a:r>
          </a:p>
        </p:txBody>
      </p:sp>
      <p:sp>
        <p:nvSpPr>
          <p:cNvPr id="17" name="矩形: 圆角 16">
            <a:extLst>
              <a:ext uri="{FF2B5EF4-FFF2-40B4-BE49-F238E27FC236}">
                <a16:creationId xmlns:a16="http://schemas.microsoft.com/office/drawing/2014/main" id="{A994E30C-D6A1-4CAD-8A9C-9D30D1780A7B}"/>
              </a:ext>
            </a:extLst>
          </p:cNvPr>
          <p:cNvSpPr/>
          <p:nvPr/>
        </p:nvSpPr>
        <p:spPr>
          <a:xfrm>
            <a:off x="7551420" y="3767794"/>
            <a:ext cx="3628078" cy="42926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zh-CN" altLang="en-US"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答题时长：</a:t>
            </a:r>
            <a:r>
              <a:rPr lang="zh-CN" altLang="en-US" sz="1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试卷答题倒计时</a:t>
            </a:r>
          </a:p>
        </p:txBody>
      </p:sp>
      <p:sp>
        <p:nvSpPr>
          <p:cNvPr id="18" name="矩形: 圆角 17">
            <a:extLst>
              <a:ext uri="{FF2B5EF4-FFF2-40B4-BE49-F238E27FC236}">
                <a16:creationId xmlns:a16="http://schemas.microsoft.com/office/drawing/2014/main" id="{9726FC92-E8AA-4060-84B0-8A3D0E0EE850}"/>
              </a:ext>
            </a:extLst>
          </p:cNvPr>
          <p:cNvSpPr/>
          <p:nvPr/>
        </p:nvSpPr>
        <p:spPr>
          <a:xfrm>
            <a:off x="7551420" y="4231142"/>
            <a:ext cx="3628078" cy="42926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zh-CN" altLang="en-US"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答题进度：</a:t>
            </a:r>
            <a:r>
              <a:rPr lang="zh-CN" altLang="en-US" sz="1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已答题、未答题实时统计</a:t>
            </a:r>
          </a:p>
        </p:txBody>
      </p:sp>
      <p:sp>
        <p:nvSpPr>
          <p:cNvPr id="21" name="矩形: 圆角 20">
            <a:extLst>
              <a:ext uri="{FF2B5EF4-FFF2-40B4-BE49-F238E27FC236}">
                <a16:creationId xmlns:a16="http://schemas.microsoft.com/office/drawing/2014/main" id="{1436EC64-84A9-48F5-B119-04C806617ECF}"/>
              </a:ext>
            </a:extLst>
          </p:cNvPr>
          <p:cNvSpPr/>
          <p:nvPr/>
        </p:nvSpPr>
        <p:spPr>
          <a:xfrm>
            <a:off x="7551420" y="4694489"/>
            <a:ext cx="3628078" cy="42926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zh-CN" altLang="en-US"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试卷题目：</a:t>
            </a:r>
            <a:r>
              <a:rPr lang="zh-CN" altLang="en-US" sz="1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题目状态、题目定位</a:t>
            </a:r>
          </a:p>
        </p:txBody>
      </p:sp>
      <p:sp>
        <p:nvSpPr>
          <p:cNvPr id="22" name="矩形: 圆角 21">
            <a:extLst>
              <a:ext uri="{FF2B5EF4-FFF2-40B4-BE49-F238E27FC236}">
                <a16:creationId xmlns:a16="http://schemas.microsoft.com/office/drawing/2014/main" id="{AA9A2DD7-0065-457D-95B9-255DDA1FD3D3}"/>
              </a:ext>
            </a:extLst>
          </p:cNvPr>
          <p:cNvSpPr/>
          <p:nvPr/>
        </p:nvSpPr>
        <p:spPr>
          <a:xfrm>
            <a:off x="7551420" y="5157837"/>
            <a:ext cx="3628078" cy="42926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zh-CN" altLang="en-US"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交卷操作：</a:t>
            </a:r>
            <a:r>
              <a:rPr lang="zh-CN" altLang="en-US" sz="1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已答试卷提交</a:t>
            </a:r>
          </a:p>
        </p:txBody>
      </p:sp>
      <p:sp>
        <p:nvSpPr>
          <p:cNvPr id="32" name="矩形: 圆角 31">
            <a:extLst>
              <a:ext uri="{FF2B5EF4-FFF2-40B4-BE49-F238E27FC236}">
                <a16:creationId xmlns:a16="http://schemas.microsoft.com/office/drawing/2014/main" id="{299D9D7E-1AF9-460D-848A-128470170AD6}"/>
              </a:ext>
            </a:extLst>
          </p:cNvPr>
          <p:cNvSpPr/>
          <p:nvPr/>
        </p:nvSpPr>
        <p:spPr>
          <a:xfrm>
            <a:off x="7551420" y="5621185"/>
            <a:ext cx="3628078" cy="42926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zh-CN" altLang="en-US"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保存操作：</a:t>
            </a:r>
            <a:r>
              <a:rPr lang="zh-CN" altLang="en-US" sz="1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保存到个人中心</a:t>
            </a:r>
          </a:p>
        </p:txBody>
      </p:sp>
      <p:sp>
        <p:nvSpPr>
          <p:cNvPr id="33" name="矩形: 圆角 32">
            <a:extLst>
              <a:ext uri="{FF2B5EF4-FFF2-40B4-BE49-F238E27FC236}">
                <a16:creationId xmlns:a16="http://schemas.microsoft.com/office/drawing/2014/main" id="{E2881489-0537-44F9-B726-EF27521984BA}"/>
              </a:ext>
            </a:extLst>
          </p:cNvPr>
          <p:cNvSpPr/>
          <p:nvPr/>
        </p:nvSpPr>
        <p:spPr>
          <a:xfrm>
            <a:off x="7551420" y="6084532"/>
            <a:ext cx="3628078" cy="42926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zh-CN" altLang="en-US"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导出操作：</a:t>
            </a:r>
            <a:r>
              <a:rPr lang="zh-CN" altLang="en-US" sz="1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当前试卷导出</a:t>
            </a:r>
          </a:p>
        </p:txBody>
      </p:sp>
      <p:sp>
        <p:nvSpPr>
          <p:cNvPr id="34" name="矩形: 圆角 33">
            <a:extLst>
              <a:ext uri="{FF2B5EF4-FFF2-40B4-BE49-F238E27FC236}">
                <a16:creationId xmlns:a16="http://schemas.microsoft.com/office/drawing/2014/main" id="{958018DF-2F4C-4C4D-994B-AD6366EE88A7}"/>
              </a:ext>
            </a:extLst>
          </p:cNvPr>
          <p:cNvSpPr/>
          <p:nvPr/>
        </p:nvSpPr>
        <p:spPr>
          <a:xfrm>
            <a:off x="7551420" y="2841100"/>
            <a:ext cx="3628078" cy="42926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zh-CN" altLang="en-US"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试卷正文：</a:t>
            </a:r>
            <a:r>
              <a:rPr lang="zh-CN" altLang="en-US" sz="1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题型、题目、选项</a:t>
            </a:r>
          </a:p>
        </p:txBody>
      </p:sp>
      <p:cxnSp>
        <p:nvCxnSpPr>
          <p:cNvPr id="15" name="连接符: 肘形 14">
            <a:extLst>
              <a:ext uri="{FF2B5EF4-FFF2-40B4-BE49-F238E27FC236}">
                <a16:creationId xmlns:a16="http://schemas.microsoft.com/office/drawing/2014/main" id="{A4638FB6-AFCD-4A81-A945-331681C47213}"/>
              </a:ext>
            </a:extLst>
          </p:cNvPr>
          <p:cNvCxnSpPr>
            <a:endCxn id="34" idx="1"/>
          </p:cNvCxnSpPr>
          <p:nvPr/>
        </p:nvCxnSpPr>
        <p:spPr>
          <a:xfrm flipV="1">
            <a:off x="3825240" y="3055734"/>
            <a:ext cx="3726180" cy="1390042"/>
          </a:xfrm>
          <a:prstGeom prst="bentConnector3">
            <a:avLst>
              <a:gd name="adj1" fmla="val 68405"/>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连接符: 肘形 37">
            <a:extLst>
              <a:ext uri="{FF2B5EF4-FFF2-40B4-BE49-F238E27FC236}">
                <a16:creationId xmlns:a16="http://schemas.microsoft.com/office/drawing/2014/main" id="{5C9F051A-3FDE-4A37-A39F-8FA86216C090}"/>
              </a:ext>
            </a:extLst>
          </p:cNvPr>
          <p:cNvCxnSpPr>
            <a:cxnSpLocks/>
            <a:stCxn id="23" idx="3"/>
            <a:endCxn id="8" idx="1"/>
          </p:cNvCxnSpPr>
          <p:nvPr/>
        </p:nvCxnSpPr>
        <p:spPr>
          <a:xfrm>
            <a:off x="5960977" y="3172595"/>
            <a:ext cx="1590443" cy="346487"/>
          </a:xfrm>
          <a:prstGeom prst="bentConnector3">
            <a:avLst>
              <a:gd name="adj1" fmla="val 72518"/>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连接符: 肘形 39">
            <a:extLst>
              <a:ext uri="{FF2B5EF4-FFF2-40B4-BE49-F238E27FC236}">
                <a16:creationId xmlns:a16="http://schemas.microsoft.com/office/drawing/2014/main" id="{E2CDFD3E-7C59-444F-9F9B-AEBBC800E4F7}"/>
              </a:ext>
            </a:extLst>
          </p:cNvPr>
          <p:cNvCxnSpPr>
            <a:cxnSpLocks/>
            <a:stCxn id="25" idx="3"/>
            <a:endCxn id="17" idx="1"/>
          </p:cNvCxnSpPr>
          <p:nvPr/>
        </p:nvCxnSpPr>
        <p:spPr>
          <a:xfrm>
            <a:off x="5960977" y="3442685"/>
            <a:ext cx="1590443" cy="539743"/>
          </a:xfrm>
          <a:prstGeom prst="bentConnector3">
            <a:avLst>
              <a:gd name="adj1" fmla="val 63415"/>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连接符: 肘形 42">
            <a:extLst>
              <a:ext uri="{FF2B5EF4-FFF2-40B4-BE49-F238E27FC236}">
                <a16:creationId xmlns:a16="http://schemas.microsoft.com/office/drawing/2014/main" id="{0D8AE217-1206-4FD4-B7BE-E839EB199623}"/>
              </a:ext>
            </a:extLst>
          </p:cNvPr>
          <p:cNvCxnSpPr>
            <a:cxnSpLocks/>
            <a:stCxn id="26" idx="3"/>
            <a:endCxn id="18" idx="1"/>
          </p:cNvCxnSpPr>
          <p:nvPr/>
        </p:nvCxnSpPr>
        <p:spPr>
          <a:xfrm>
            <a:off x="5960977" y="3633993"/>
            <a:ext cx="1590443" cy="811783"/>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连接符: 肘形 49">
            <a:extLst>
              <a:ext uri="{FF2B5EF4-FFF2-40B4-BE49-F238E27FC236}">
                <a16:creationId xmlns:a16="http://schemas.microsoft.com/office/drawing/2014/main" id="{71DFDB9C-C300-4911-B0B1-0369C3ADAA16}"/>
              </a:ext>
            </a:extLst>
          </p:cNvPr>
          <p:cNvCxnSpPr>
            <a:endCxn id="21" idx="1"/>
          </p:cNvCxnSpPr>
          <p:nvPr/>
        </p:nvCxnSpPr>
        <p:spPr>
          <a:xfrm>
            <a:off x="5960977" y="3927364"/>
            <a:ext cx="1590443" cy="981759"/>
          </a:xfrm>
          <a:prstGeom prst="bentConnector3">
            <a:avLst>
              <a:gd name="adj1" fmla="val 3850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连接符: 肘形 51">
            <a:extLst>
              <a:ext uri="{FF2B5EF4-FFF2-40B4-BE49-F238E27FC236}">
                <a16:creationId xmlns:a16="http://schemas.microsoft.com/office/drawing/2014/main" id="{FAEC8B6F-F341-446D-90EF-152F4780FEF3}"/>
              </a:ext>
            </a:extLst>
          </p:cNvPr>
          <p:cNvCxnSpPr>
            <a:stCxn id="29" idx="3"/>
            <a:endCxn id="22" idx="1"/>
          </p:cNvCxnSpPr>
          <p:nvPr/>
        </p:nvCxnSpPr>
        <p:spPr>
          <a:xfrm flipV="1">
            <a:off x="5960977" y="5372471"/>
            <a:ext cx="1590443" cy="443165"/>
          </a:xfrm>
          <a:prstGeom prst="bentConnector3">
            <a:avLst>
              <a:gd name="adj1" fmla="val 41376"/>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连接符: 肘形 53">
            <a:extLst>
              <a:ext uri="{FF2B5EF4-FFF2-40B4-BE49-F238E27FC236}">
                <a16:creationId xmlns:a16="http://schemas.microsoft.com/office/drawing/2014/main" id="{94A47394-451E-4B95-816B-A1326861AA04}"/>
              </a:ext>
            </a:extLst>
          </p:cNvPr>
          <p:cNvCxnSpPr>
            <a:stCxn id="30" idx="3"/>
            <a:endCxn id="32" idx="1"/>
          </p:cNvCxnSpPr>
          <p:nvPr/>
        </p:nvCxnSpPr>
        <p:spPr>
          <a:xfrm flipV="1">
            <a:off x="5960977" y="5835819"/>
            <a:ext cx="1590443" cy="155885"/>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连接符: 肘形 55">
            <a:extLst>
              <a:ext uri="{FF2B5EF4-FFF2-40B4-BE49-F238E27FC236}">
                <a16:creationId xmlns:a16="http://schemas.microsoft.com/office/drawing/2014/main" id="{5E172DDC-175A-4727-ABEB-E88F59AD4FAC}"/>
              </a:ext>
            </a:extLst>
          </p:cNvPr>
          <p:cNvCxnSpPr>
            <a:stCxn id="31" idx="3"/>
            <a:endCxn id="33" idx="1"/>
          </p:cNvCxnSpPr>
          <p:nvPr/>
        </p:nvCxnSpPr>
        <p:spPr>
          <a:xfrm>
            <a:off x="5960977" y="6173016"/>
            <a:ext cx="1590443" cy="126150"/>
          </a:xfrm>
          <a:prstGeom prst="bentConnector3">
            <a:avLst>
              <a:gd name="adj1" fmla="val 63415"/>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08199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anim calcmode="lin" valueType="num">
                                      <p:cBhvr>
                                        <p:cTn id="19" dur="2000" fill="hold"/>
                                        <p:tgtEl>
                                          <p:spTgt spid="11"/>
                                        </p:tgtEl>
                                        <p:attrNameLst>
                                          <p:attrName>ppt_w</p:attrName>
                                        </p:attrNameLst>
                                      </p:cBhvr>
                                      <p:tavLst>
                                        <p:tav tm="0" fmla="#ppt_w*sin(2.5*pi*$)">
                                          <p:val>
                                            <p:fltVal val="0"/>
                                          </p:val>
                                        </p:tav>
                                        <p:tav tm="100000">
                                          <p:val>
                                            <p:fltVal val="1"/>
                                          </p:val>
                                        </p:tav>
                                      </p:tavLst>
                                    </p:anim>
                                    <p:anim calcmode="lin" valueType="num">
                                      <p:cBhvr>
                                        <p:cTn id="20"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45" presetClass="entr" presetSubtype="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2000"/>
                                        <p:tgtEl>
                                          <p:spTgt spid="25"/>
                                        </p:tgtEl>
                                      </p:cBhvr>
                                    </p:animEffect>
                                    <p:anim calcmode="lin" valueType="num">
                                      <p:cBhvr>
                                        <p:cTn id="53" dur="2000" fill="hold"/>
                                        <p:tgtEl>
                                          <p:spTgt spid="25"/>
                                        </p:tgtEl>
                                        <p:attrNameLst>
                                          <p:attrName>ppt_w</p:attrName>
                                        </p:attrNameLst>
                                      </p:cBhvr>
                                      <p:tavLst>
                                        <p:tav tm="0" fmla="#ppt_w*sin(2.5*pi*$)">
                                          <p:val>
                                            <p:fltVal val="0"/>
                                          </p:val>
                                        </p:tav>
                                        <p:tav tm="100000">
                                          <p:val>
                                            <p:fltVal val="1"/>
                                          </p:val>
                                        </p:tav>
                                      </p:tavLst>
                                    </p:anim>
                                    <p:anim calcmode="lin" valueType="num">
                                      <p:cBhvr>
                                        <p:cTn id="54" dur="2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45" presetClass="entr" presetSubtype="0"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2000"/>
                                        <p:tgtEl>
                                          <p:spTgt spid="26"/>
                                        </p:tgtEl>
                                      </p:cBhvr>
                                    </p:animEffect>
                                    <p:anim calcmode="lin" valueType="num">
                                      <p:cBhvr>
                                        <p:cTn id="70" dur="2000" fill="hold"/>
                                        <p:tgtEl>
                                          <p:spTgt spid="26"/>
                                        </p:tgtEl>
                                        <p:attrNameLst>
                                          <p:attrName>ppt_w</p:attrName>
                                        </p:attrNameLst>
                                      </p:cBhvr>
                                      <p:tavLst>
                                        <p:tav tm="0" fmla="#ppt_w*sin(2.5*pi*$)">
                                          <p:val>
                                            <p:fltVal val="0"/>
                                          </p:val>
                                        </p:tav>
                                        <p:tav tm="100000">
                                          <p:val>
                                            <p:fltVal val="1"/>
                                          </p:val>
                                        </p:tav>
                                      </p:tavLst>
                                    </p:anim>
                                    <p:anim calcmode="lin" valueType="num">
                                      <p:cBhvr>
                                        <p:cTn id="71" dur="20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5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45" presetClass="entr" presetSubtype="0" fill="hold" nodeType="click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2000"/>
                                        <p:tgtEl>
                                          <p:spTgt spid="28"/>
                                        </p:tgtEl>
                                      </p:cBhvr>
                                    </p:animEffect>
                                    <p:anim calcmode="lin" valueType="num">
                                      <p:cBhvr>
                                        <p:cTn id="87" dur="2000" fill="hold"/>
                                        <p:tgtEl>
                                          <p:spTgt spid="28"/>
                                        </p:tgtEl>
                                        <p:attrNameLst>
                                          <p:attrName>ppt_w</p:attrName>
                                        </p:attrNameLst>
                                      </p:cBhvr>
                                      <p:tavLst>
                                        <p:tav tm="0" fmla="#ppt_w*sin(2.5*pi*$)">
                                          <p:val>
                                            <p:fltVal val="0"/>
                                          </p:val>
                                        </p:tav>
                                        <p:tav tm="100000">
                                          <p:val>
                                            <p:fltVal val="1"/>
                                          </p:val>
                                        </p:tav>
                                      </p:tavLst>
                                    </p:anim>
                                    <p:anim calcmode="lin" valueType="num">
                                      <p:cBhvr>
                                        <p:cTn id="88" dur="2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left)">
                                      <p:cBhvr>
                                        <p:cTn id="93" dur="500"/>
                                        <p:tgtEl>
                                          <p:spTgt spid="50"/>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500"/>
                                        <p:tgtEl>
                                          <p:spTgt spid="21"/>
                                        </p:tgtEl>
                                      </p:cBhvr>
                                    </p:animEffect>
                                  </p:childTnLst>
                                </p:cTn>
                              </p:par>
                            </p:childTnLst>
                          </p:cTn>
                        </p:par>
                      </p:childTnLst>
                    </p:cTn>
                  </p:par>
                  <p:par>
                    <p:cTn id="99" fill="hold">
                      <p:stCondLst>
                        <p:cond delay="indefinite"/>
                      </p:stCondLst>
                      <p:childTnLst>
                        <p:par>
                          <p:cTn id="100" fill="hold">
                            <p:stCondLst>
                              <p:cond delay="0"/>
                            </p:stCondLst>
                            <p:childTnLst>
                              <p:par>
                                <p:cTn id="101" presetID="45" presetClass="entr" presetSubtype="0" fill="hold"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2000"/>
                                        <p:tgtEl>
                                          <p:spTgt spid="29"/>
                                        </p:tgtEl>
                                      </p:cBhvr>
                                    </p:animEffect>
                                    <p:anim calcmode="lin" valueType="num">
                                      <p:cBhvr>
                                        <p:cTn id="104" dur="2000" fill="hold"/>
                                        <p:tgtEl>
                                          <p:spTgt spid="29"/>
                                        </p:tgtEl>
                                        <p:attrNameLst>
                                          <p:attrName>ppt_w</p:attrName>
                                        </p:attrNameLst>
                                      </p:cBhvr>
                                      <p:tavLst>
                                        <p:tav tm="0" fmla="#ppt_w*sin(2.5*pi*$)">
                                          <p:val>
                                            <p:fltVal val="0"/>
                                          </p:val>
                                        </p:tav>
                                        <p:tav tm="100000">
                                          <p:val>
                                            <p:fltVal val="1"/>
                                          </p:val>
                                        </p:tav>
                                      </p:tavLst>
                                    </p:anim>
                                    <p:anim calcmode="lin" valueType="num">
                                      <p:cBhvr>
                                        <p:cTn id="105" dur="20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wipe(left)">
                                      <p:cBhvr>
                                        <p:cTn id="110" dur="500"/>
                                        <p:tgtEl>
                                          <p:spTgt spid="52"/>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500"/>
                                        <p:tgtEl>
                                          <p:spTgt spid="22"/>
                                        </p:tgtEl>
                                      </p:cBhvr>
                                    </p:animEffect>
                                  </p:childTnLst>
                                </p:cTn>
                              </p:par>
                            </p:childTnLst>
                          </p:cTn>
                        </p:par>
                      </p:childTnLst>
                    </p:cTn>
                  </p:par>
                  <p:par>
                    <p:cTn id="116" fill="hold">
                      <p:stCondLst>
                        <p:cond delay="indefinite"/>
                      </p:stCondLst>
                      <p:childTnLst>
                        <p:par>
                          <p:cTn id="117" fill="hold">
                            <p:stCondLst>
                              <p:cond delay="0"/>
                            </p:stCondLst>
                            <p:childTnLst>
                              <p:par>
                                <p:cTn id="118" presetID="45" presetClass="entr" presetSubtype="0" fill="hold" nodeType="click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fade">
                                      <p:cBhvr>
                                        <p:cTn id="120" dur="2000"/>
                                        <p:tgtEl>
                                          <p:spTgt spid="30"/>
                                        </p:tgtEl>
                                      </p:cBhvr>
                                    </p:animEffect>
                                    <p:anim calcmode="lin" valueType="num">
                                      <p:cBhvr>
                                        <p:cTn id="121" dur="2000" fill="hold"/>
                                        <p:tgtEl>
                                          <p:spTgt spid="30"/>
                                        </p:tgtEl>
                                        <p:attrNameLst>
                                          <p:attrName>ppt_w</p:attrName>
                                        </p:attrNameLst>
                                      </p:cBhvr>
                                      <p:tavLst>
                                        <p:tav tm="0" fmla="#ppt_w*sin(2.5*pi*$)">
                                          <p:val>
                                            <p:fltVal val="0"/>
                                          </p:val>
                                        </p:tav>
                                        <p:tav tm="100000">
                                          <p:val>
                                            <p:fltVal val="1"/>
                                          </p:val>
                                        </p:tav>
                                      </p:tavLst>
                                    </p:anim>
                                    <p:anim calcmode="lin" valueType="num">
                                      <p:cBhvr>
                                        <p:cTn id="122" dur="20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childTnLst>
                                    <p:set>
                                      <p:cBhvr>
                                        <p:cTn id="126" dur="1" fill="hold">
                                          <p:stCondLst>
                                            <p:cond delay="0"/>
                                          </p:stCondLst>
                                        </p:cTn>
                                        <p:tgtEl>
                                          <p:spTgt spid="54"/>
                                        </p:tgtEl>
                                        <p:attrNameLst>
                                          <p:attrName>style.visibility</p:attrName>
                                        </p:attrNameLst>
                                      </p:cBhvr>
                                      <p:to>
                                        <p:strVal val="visible"/>
                                      </p:to>
                                    </p:set>
                                    <p:animEffect transition="in" filter="wipe(left)">
                                      <p:cBhvr>
                                        <p:cTn id="127" dur="500"/>
                                        <p:tgtEl>
                                          <p:spTgt spid="54"/>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2"/>
                                        </p:tgtEl>
                                        <p:attrNameLst>
                                          <p:attrName>style.visibility</p:attrName>
                                        </p:attrNameLst>
                                      </p:cBhvr>
                                      <p:to>
                                        <p:strVal val="visible"/>
                                      </p:to>
                                    </p:set>
                                    <p:animEffect transition="in" filter="fade">
                                      <p:cBhvr>
                                        <p:cTn id="132" dur="500"/>
                                        <p:tgtEl>
                                          <p:spTgt spid="32"/>
                                        </p:tgtEl>
                                      </p:cBhvr>
                                    </p:animEffect>
                                  </p:childTnLst>
                                </p:cTn>
                              </p:par>
                            </p:childTnLst>
                          </p:cTn>
                        </p:par>
                      </p:childTnLst>
                    </p:cTn>
                  </p:par>
                  <p:par>
                    <p:cTn id="133" fill="hold">
                      <p:stCondLst>
                        <p:cond delay="indefinite"/>
                      </p:stCondLst>
                      <p:childTnLst>
                        <p:par>
                          <p:cTn id="134" fill="hold">
                            <p:stCondLst>
                              <p:cond delay="0"/>
                            </p:stCondLst>
                            <p:childTnLst>
                              <p:par>
                                <p:cTn id="135" presetID="45" presetClass="entr" presetSubtype="0" fill="hold" nodeType="click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fade">
                                      <p:cBhvr>
                                        <p:cTn id="137" dur="2000"/>
                                        <p:tgtEl>
                                          <p:spTgt spid="31"/>
                                        </p:tgtEl>
                                      </p:cBhvr>
                                    </p:animEffect>
                                    <p:anim calcmode="lin" valueType="num">
                                      <p:cBhvr>
                                        <p:cTn id="138" dur="2000" fill="hold"/>
                                        <p:tgtEl>
                                          <p:spTgt spid="31"/>
                                        </p:tgtEl>
                                        <p:attrNameLst>
                                          <p:attrName>ppt_w</p:attrName>
                                        </p:attrNameLst>
                                      </p:cBhvr>
                                      <p:tavLst>
                                        <p:tav tm="0" fmla="#ppt_w*sin(2.5*pi*$)">
                                          <p:val>
                                            <p:fltVal val="0"/>
                                          </p:val>
                                        </p:tav>
                                        <p:tav tm="100000">
                                          <p:val>
                                            <p:fltVal val="1"/>
                                          </p:val>
                                        </p:tav>
                                      </p:tavLst>
                                    </p:anim>
                                    <p:anim calcmode="lin" valueType="num">
                                      <p:cBhvr>
                                        <p:cTn id="139" dur="20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nodeType="clickEffect">
                                  <p:stCondLst>
                                    <p:cond delay="0"/>
                                  </p:stCondLst>
                                  <p:childTnLst>
                                    <p:set>
                                      <p:cBhvr>
                                        <p:cTn id="143" dur="1" fill="hold">
                                          <p:stCondLst>
                                            <p:cond delay="0"/>
                                          </p:stCondLst>
                                        </p:cTn>
                                        <p:tgtEl>
                                          <p:spTgt spid="56"/>
                                        </p:tgtEl>
                                        <p:attrNameLst>
                                          <p:attrName>style.visibility</p:attrName>
                                        </p:attrNameLst>
                                      </p:cBhvr>
                                      <p:to>
                                        <p:strVal val="visible"/>
                                      </p:to>
                                    </p:set>
                                    <p:animEffect transition="in" filter="wipe(left)">
                                      <p:cBhvr>
                                        <p:cTn id="144" dur="500"/>
                                        <p:tgtEl>
                                          <p:spTgt spid="56"/>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33"/>
                                        </p:tgtEl>
                                        <p:attrNameLst>
                                          <p:attrName>style.visibility</p:attrName>
                                        </p:attrNameLst>
                                      </p:cBhvr>
                                      <p:to>
                                        <p:strVal val="visible"/>
                                      </p:to>
                                    </p:set>
                                    <p:animEffect transition="in" filter="fade">
                                      <p:cBhvr>
                                        <p:cTn id="14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8" grpId="0" animBg="1"/>
      <p:bldP spid="17" grpId="0" animBg="1"/>
      <p:bldP spid="18" grpId="0" animBg="1"/>
      <p:bldP spid="21" grpId="0" animBg="1"/>
      <p:bldP spid="22"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E7B6F857-CC63-4133-A947-B70FDF7D4C2A}"/>
              </a:ext>
            </a:extLst>
          </p:cNvPr>
          <p:cNvPicPr>
            <a:picLocks noChangeAspect="1"/>
          </p:cNvPicPr>
          <p:nvPr/>
        </p:nvPicPr>
        <p:blipFill>
          <a:blip r:embed="rId3"/>
          <a:stretch>
            <a:fillRect/>
          </a:stretch>
        </p:blipFill>
        <p:spPr>
          <a:xfrm>
            <a:off x="951542" y="2863398"/>
            <a:ext cx="5167888" cy="3528000"/>
          </a:xfrm>
          <a:prstGeom prst="rect">
            <a:avLst/>
          </a:prstGeom>
          <a:ln>
            <a:noFill/>
          </a:ln>
          <a:effectLst>
            <a:outerShdw blurRad="292100" dist="139700" dir="2700000" algn="tl" rotWithShape="0">
              <a:srgbClr val="333333">
                <a:alpha val="65000"/>
              </a:srgbClr>
            </a:outerShdw>
          </a:effectLst>
        </p:spPr>
      </p:pic>
      <p:sp>
        <p:nvSpPr>
          <p:cNvPr id="35" name="TextBox 34"/>
          <p:cNvSpPr txBox="1"/>
          <p:nvPr/>
        </p:nvSpPr>
        <p:spPr>
          <a:xfrm>
            <a:off x="951542" y="1841501"/>
            <a:ext cx="5428437" cy="369332"/>
          </a:xfrm>
          <a:prstGeom prst="rect">
            <a:avLst/>
          </a:prstGeom>
          <a:noFill/>
        </p:spPr>
        <p:txBody>
          <a:bodyPr wrap="square" rtlCol="0">
            <a:spAutoFit/>
          </a:bodyPr>
          <a:lstStyle/>
          <a:p>
            <a:pPr lvl="0"/>
            <a:r>
              <a:rPr lang="zh-CN" altLang="zh-CN" dirty="0">
                <a:solidFill>
                  <a:srgbClr val="FF0000"/>
                </a:solidFill>
              </a:rPr>
              <a:t>起点考试网中</a:t>
            </a:r>
            <a:r>
              <a:rPr lang="zh-CN" altLang="en-US" dirty="0">
                <a:solidFill>
                  <a:srgbClr val="FF0000"/>
                </a:solidFill>
              </a:rPr>
              <a:t>试卷交卷状态及操作。</a:t>
            </a:r>
            <a:endParaRPr lang="zh-CN" altLang="zh-CN" dirty="0">
              <a:solidFill>
                <a:srgbClr val="FF0000"/>
              </a:solidFill>
            </a:endParaRPr>
          </a:p>
        </p:txBody>
      </p:sp>
      <p:sp>
        <p:nvSpPr>
          <p:cNvPr id="36" name="矩形 35"/>
          <p:cNvSpPr/>
          <p:nvPr/>
        </p:nvSpPr>
        <p:spPr>
          <a:xfrm>
            <a:off x="1244421" y="341781"/>
            <a:ext cx="2867228" cy="430567"/>
          </a:xfrm>
          <a:prstGeom prst="rect">
            <a:avLst/>
          </a:prstGeom>
        </p:spPr>
        <p:txBody>
          <a:bodyPr wrap="square">
            <a:spAutoFit/>
          </a:bodyPr>
          <a:lstStyle/>
          <a:p>
            <a:pPr>
              <a:lnSpc>
                <a:spcPct val="120000"/>
              </a:lnSpc>
            </a:pPr>
            <a:r>
              <a:rPr lang="zh-CN" altLang="en-US" sz="2000" b="1" dirty="0">
                <a:solidFill>
                  <a:srgbClr val="FF0000"/>
                </a:solidFill>
                <a:latin typeface="思源黑体" panose="020B0500000000000000" pitchFamily="34" charset="-122"/>
                <a:ea typeface="思源黑体" panose="020B0500000000000000" pitchFamily="34" charset="-122"/>
                <a:cs typeface="+mn-ea"/>
                <a:sym typeface="+mn-lt"/>
              </a:rPr>
              <a:t>起点考试网试卷操作</a:t>
            </a:r>
            <a:r>
              <a:rPr lang="en-US" altLang="zh-CN" sz="2000" b="1" dirty="0">
                <a:solidFill>
                  <a:srgbClr val="FF0000"/>
                </a:solidFill>
                <a:latin typeface="思源黑体" panose="020B0500000000000000" pitchFamily="34" charset="-122"/>
                <a:ea typeface="思源黑体" panose="020B0500000000000000" pitchFamily="34" charset="-122"/>
                <a:cs typeface="+mn-ea"/>
                <a:sym typeface="+mn-lt"/>
              </a:rPr>
              <a:t>-2</a:t>
            </a:r>
            <a:endParaRPr lang="zh-CN" altLang="en-US" sz="2000" b="1" dirty="0">
              <a:solidFill>
                <a:srgbClr val="FF0000"/>
              </a:solidFill>
              <a:latin typeface="思源黑体" panose="020B0500000000000000" pitchFamily="34" charset="-122"/>
              <a:ea typeface="思源黑体" panose="020B0500000000000000" pitchFamily="34" charset="-122"/>
              <a:cs typeface="+mn-ea"/>
              <a:sym typeface="+mn-lt"/>
            </a:endParaRPr>
          </a:p>
        </p:txBody>
      </p:sp>
      <p:pic>
        <p:nvPicPr>
          <p:cNvPr id="11" name="图片 10">
            <a:extLst>
              <a:ext uri="{FF2B5EF4-FFF2-40B4-BE49-F238E27FC236}">
                <a16:creationId xmlns:a16="http://schemas.microsoft.com/office/drawing/2014/main" id="{7866DAEE-667A-4321-B676-0F64E1242A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5563" y="4092492"/>
            <a:ext cx="525257" cy="393943"/>
          </a:xfrm>
          <a:prstGeom prst="rect">
            <a:avLst/>
          </a:prstGeom>
        </p:spPr>
      </p:pic>
      <p:pic>
        <p:nvPicPr>
          <p:cNvPr id="28" name="图片 27">
            <a:extLst>
              <a:ext uri="{FF2B5EF4-FFF2-40B4-BE49-F238E27FC236}">
                <a16:creationId xmlns:a16="http://schemas.microsoft.com/office/drawing/2014/main" id="{CA149F28-9B88-48B8-AE5A-5822AA476B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1925" y="3630841"/>
            <a:ext cx="339052" cy="254289"/>
          </a:xfrm>
          <a:prstGeom prst="rect">
            <a:avLst/>
          </a:prstGeom>
        </p:spPr>
      </p:pic>
      <p:pic>
        <p:nvPicPr>
          <p:cNvPr id="30" name="图片 29">
            <a:extLst>
              <a:ext uri="{FF2B5EF4-FFF2-40B4-BE49-F238E27FC236}">
                <a16:creationId xmlns:a16="http://schemas.microsoft.com/office/drawing/2014/main" id="{CFA7B639-095D-4EF4-860F-D32D3A01C3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1925" y="5870541"/>
            <a:ext cx="339052" cy="254289"/>
          </a:xfrm>
          <a:prstGeom prst="rect">
            <a:avLst/>
          </a:prstGeom>
        </p:spPr>
      </p:pic>
      <p:pic>
        <p:nvPicPr>
          <p:cNvPr id="31" name="图片 30">
            <a:extLst>
              <a:ext uri="{FF2B5EF4-FFF2-40B4-BE49-F238E27FC236}">
                <a16:creationId xmlns:a16="http://schemas.microsoft.com/office/drawing/2014/main" id="{08148457-AC79-4E65-9A40-796BF3C327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1925" y="6059471"/>
            <a:ext cx="339052" cy="254289"/>
          </a:xfrm>
          <a:prstGeom prst="rect">
            <a:avLst/>
          </a:prstGeom>
        </p:spPr>
      </p:pic>
      <p:pic>
        <p:nvPicPr>
          <p:cNvPr id="9" name="图片 8">
            <a:extLst>
              <a:ext uri="{FF2B5EF4-FFF2-40B4-BE49-F238E27FC236}">
                <a16:creationId xmlns:a16="http://schemas.microsoft.com/office/drawing/2014/main" id="{AD80D7FE-D550-44A5-89F5-30958E4B4902}"/>
              </a:ext>
            </a:extLst>
          </p:cNvPr>
          <p:cNvPicPr>
            <a:picLocks noChangeAspect="1"/>
          </p:cNvPicPr>
          <p:nvPr/>
        </p:nvPicPr>
        <p:blipFill>
          <a:blip r:embed="rId6"/>
          <a:stretch>
            <a:fillRect/>
          </a:stretch>
        </p:blipFill>
        <p:spPr>
          <a:xfrm>
            <a:off x="6802452" y="3451582"/>
            <a:ext cx="4130775" cy="1399572"/>
          </a:xfrm>
          <a:prstGeom prst="rect">
            <a:avLst/>
          </a:prstGeom>
          <a:ln>
            <a:noFill/>
          </a:ln>
          <a:effectLst>
            <a:outerShdw blurRad="292100" dist="139700" dir="2700000" algn="tl" rotWithShape="0">
              <a:srgbClr val="333333">
                <a:alpha val="65000"/>
              </a:srgbClr>
            </a:outerShdw>
          </a:effectLst>
        </p:spPr>
      </p:pic>
      <p:pic>
        <p:nvPicPr>
          <p:cNvPr id="13" name="图片 12">
            <a:extLst>
              <a:ext uri="{FF2B5EF4-FFF2-40B4-BE49-F238E27FC236}">
                <a16:creationId xmlns:a16="http://schemas.microsoft.com/office/drawing/2014/main" id="{6B260B5D-3836-4BD0-8818-9EFA9F912A9E}"/>
              </a:ext>
            </a:extLst>
          </p:cNvPr>
          <p:cNvPicPr>
            <a:picLocks noChangeAspect="1"/>
          </p:cNvPicPr>
          <p:nvPr/>
        </p:nvPicPr>
        <p:blipFill>
          <a:blip r:embed="rId7"/>
          <a:stretch>
            <a:fillRect/>
          </a:stretch>
        </p:blipFill>
        <p:spPr>
          <a:xfrm>
            <a:off x="6802452" y="4902503"/>
            <a:ext cx="4126103" cy="1700230"/>
          </a:xfrm>
          <a:prstGeom prst="rect">
            <a:avLst/>
          </a:prstGeom>
          <a:ln>
            <a:noFill/>
          </a:ln>
          <a:effectLst>
            <a:outerShdw blurRad="292100" dist="139700" dir="2700000" algn="tl" rotWithShape="0">
              <a:srgbClr val="333333">
                <a:alpha val="65000"/>
              </a:srgbClr>
            </a:outerShdw>
          </a:effectLst>
        </p:spPr>
      </p:pic>
      <p:sp>
        <p:nvSpPr>
          <p:cNvPr id="37" name="矩形 36">
            <a:extLst>
              <a:ext uri="{FF2B5EF4-FFF2-40B4-BE49-F238E27FC236}">
                <a16:creationId xmlns:a16="http://schemas.microsoft.com/office/drawing/2014/main" id="{79CA6572-C08B-4585-BD83-57579EA82F36}"/>
              </a:ext>
            </a:extLst>
          </p:cNvPr>
          <p:cNvSpPr/>
          <p:nvPr/>
        </p:nvSpPr>
        <p:spPr>
          <a:xfrm>
            <a:off x="6802451" y="2671860"/>
            <a:ext cx="4126103" cy="728373"/>
          </a:xfrm>
          <a:prstGeom prst="rect">
            <a:avLst/>
          </a:prstGeom>
          <a:solidFill>
            <a:schemeClr val="bg1"/>
          </a:solidFill>
        </p:spPr>
        <p:style>
          <a:lnRef idx="0">
            <a:schemeClr val="accent4"/>
          </a:lnRef>
          <a:fillRef idx="3">
            <a:schemeClr val="accent4"/>
          </a:fillRef>
          <a:effectRef idx="3">
            <a:schemeClr val="accent4"/>
          </a:effectRef>
          <a:fontRef idx="minor">
            <a:schemeClr val="lt1"/>
          </a:fontRef>
        </p:style>
        <p:txBody>
          <a:bodyPr rtlCol="0" anchor="ctr"/>
          <a:lstStyle/>
          <a:p>
            <a:r>
              <a:rPr lang="zh-CN" altLang="en-US" b="1"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试题状态：</a:t>
            </a:r>
            <a:r>
              <a:rPr lang="zh-CN" altLang="en-US" sz="1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正确、错误、已答、未答</a:t>
            </a:r>
          </a:p>
        </p:txBody>
      </p:sp>
      <p:cxnSp>
        <p:nvCxnSpPr>
          <p:cNvPr id="19" name="连接符: 肘形 18">
            <a:extLst>
              <a:ext uri="{FF2B5EF4-FFF2-40B4-BE49-F238E27FC236}">
                <a16:creationId xmlns:a16="http://schemas.microsoft.com/office/drawing/2014/main" id="{2C2D8D9F-E7A6-448A-827D-F75978A70B01}"/>
              </a:ext>
            </a:extLst>
          </p:cNvPr>
          <p:cNvCxnSpPr>
            <a:cxnSpLocks/>
            <a:stCxn id="11" idx="3"/>
            <a:endCxn id="42" idx="1"/>
          </p:cNvCxnSpPr>
          <p:nvPr/>
        </p:nvCxnSpPr>
        <p:spPr>
          <a:xfrm flipV="1">
            <a:off x="3600820" y="2259254"/>
            <a:ext cx="3201630" cy="2030210"/>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连接符: 肘形 26">
            <a:extLst>
              <a:ext uri="{FF2B5EF4-FFF2-40B4-BE49-F238E27FC236}">
                <a16:creationId xmlns:a16="http://schemas.microsoft.com/office/drawing/2014/main" id="{E9C294D4-71E4-4EB4-B8DA-80AB09F5E5BB}"/>
              </a:ext>
            </a:extLst>
          </p:cNvPr>
          <p:cNvCxnSpPr>
            <a:cxnSpLocks/>
            <a:endCxn id="37" idx="1"/>
          </p:cNvCxnSpPr>
          <p:nvPr/>
        </p:nvCxnSpPr>
        <p:spPr>
          <a:xfrm flipV="1">
            <a:off x="5960977" y="3036047"/>
            <a:ext cx="841474" cy="705141"/>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连接符: 肘形 38">
            <a:extLst>
              <a:ext uri="{FF2B5EF4-FFF2-40B4-BE49-F238E27FC236}">
                <a16:creationId xmlns:a16="http://schemas.microsoft.com/office/drawing/2014/main" id="{7588D252-D0E1-45AA-9C51-EB724347CB8D}"/>
              </a:ext>
            </a:extLst>
          </p:cNvPr>
          <p:cNvCxnSpPr>
            <a:cxnSpLocks/>
            <a:stCxn id="30" idx="3"/>
            <a:endCxn id="9" idx="1"/>
          </p:cNvCxnSpPr>
          <p:nvPr/>
        </p:nvCxnSpPr>
        <p:spPr>
          <a:xfrm flipV="1">
            <a:off x="5960977" y="4151368"/>
            <a:ext cx="841475" cy="1846318"/>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连接符: 肘形 40">
            <a:extLst>
              <a:ext uri="{FF2B5EF4-FFF2-40B4-BE49-F238E27FC236}">
                <a16:creationId xmlns:a16="http://schemas.microsoft.com/office/drawing/2014/main" id="{3AC989FF-898C-43A1-B1C9-0864126A5D59}"/>
              </a:ext>
            </a:extLst>
          </p:cNvPr>
          <p:cNvCxnSpPr>
            <a:cxnSpLocks/>
            <a:endCxn id="13" idx="1"/>
          </p:cNvCxnSpPr>
          <p:nvPr/>
        </p:nvCxnSpPr>
        <p:spPr>
          <a:xfrm flipV="1">
            <a:off x="5960977" y="5752618"/>
            <a:ext cx="841475" cy="423561"/>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矩形 41">
            <a:extLst>
              <a:ext uri="{FF2B5EF4-FFF2-40B4-BE49-F238E27FC236}">
                <a16:creationId xmlns:a16="http://schemas.microsoft.com/office/drawing/2014/main" id="{ACD90D25-B571-49DC-A17F-B37F7D712C61}"/>
              </a:ext>
            </a:extLst>
          </p:cNvPr>
          <p:cNvSpPr/>
          <p:nvPr/>
        </p:nvSpPr>
        <p:spPr>
          <a:xfrm>
            <a:off x="6802450" y="1895067"/>
            <a:ext cx="4126103" cy="728373"/>
          </a:xfrm>
          <a:prstGeom prst="rect">
            <a:avLst/>
          </a:prstGeom>
          <a:solidFill>
            <a:schemeClr val="bg1"/>
          </a:solidFill>
        </p:spPr>
        <p:style>
          <a:lnRef idx="0">
            <a:schemeClr val="accent4"/>
          </a:lnRef>
          <a:fillRef idx="3">
            <a:schemeClr val="accent4"/>
          </a:fillRef>
          <a:effectRef idx="3">
            <a:schemeClr val="accent4"/>
          </a:effectRef>
          <a:fontRef idx="minor">
            <a:schemeClr val="lt1"/>
          </a:fontRef>
        </p:style>
        <p:txBody>
          <a:bodyPr rtlCol="0" anchor="ctr"/>
          <a:lstStyle/>
          <a:p>
            <a:r>
              <a:rPr lang="zh-CN" altLang="en-US" b="1"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答案解析：</a:t>
            </a:r>
            <a:r>
              <a:rPr lang="zh-CN" altLang="en-US" sz="1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我的答案、正确答案、试题解析</a:t>
            </a:r>
          </a:p>
        </p:txBody>
      </p:sp>
    </p:spTree>
    <p:extLst>
      <p:ext uri="{BB962C8B-B14F-4D97-AF65-F5344CB8AC3E}">
        <p14:creationId xmlns:p14="http://schemas.microsoft.com/office/powerpoint/2010/main" val="285328294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ppt_x"/>
                                          </p:val>
                                        </p:tav>
                                        <p:tav tm="100000">
                                          <p:val>
                                            <p:strVal val="#ppt_x"/>
                                          </p:val>
                                        </p:tav>
                                      </p:tavLst>
                                    </p:anim>
                                    <p:anim calcmode="lin" valueType="num">
                                      <p:cBhvr additive="base">
                                        <p:cTn id="3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500" fill="hold"/>
                                        <p:tgtEl>
                                          <p:spTgt spid="30"/>
                                        </p:tgtEl>
                                        <p:attrNameLst>
                                          <p:attrName>ppt_x</p:attrName>
                                        </p:attrNameLst>
                                      </p:cBhvr>
                                      <p:tavLst>
                                        <p:tav tm="0">
                                          <p:val>
                                            <p:strVal val="#ppt_x"/>
                                          </p:val>
                                        </p:tav>
                                        <p:tav tm="100000">
                                          <p:val>
                                            <p:strVal val="#ppt_x"/>
                                          </p:val>
                                        </p:tav>
                                      </p:tavLst>
                                    </p:anim>
                                    <p:anim calcmode="lin" valueType="num">
                                      <p:cBhvr additive="base">
                                        <p:cTn id="5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left)">
                                      <p:cBhvr>
                                        <p:cTn id="56" dur="500"/>
                                        <p:tgtEl>
                                          <p:spTgt spid="3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additive="base">
                                        <p:cTn id="66" dur="500" fill="hold"/>
                                        <p:tgtEl>
                                          <p:spTgt spid="31"/>
                                        </p:tgtEl>
                                        <p:attrNameLst>
                                          <p:attrName>ppt_x</p:attrName>
                                        </p:attrNameLst>
                                      </p:cBhvr>
                                      <p:tavLst>
                                        <p:tav tm="0">
                                          <p:val>
                                            <p:strVal val="#ppt_x"/>
                                          </p:val>
                                        </p:tav>
                                        <p:tav tm="100000">
                                          <p:val>
                                            <p:strVal val="#ppt_x"/>
                                          </p:val>
                                        </p:tav>
                                      </p:tavLst>
                                    </p:anim>
                                    <p:anim calcmode="lin" valueType="num">
                                      <p:cBhvr additive="base">
                                        <p:cTn id="6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left)">
                                      <p:cBhvr>
                                        <p:cTn id="72" dur="5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animBg="1"/>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1598868" y="1437898"/>
            <a:ext cx="8994261" cy="369332"/>
          </a:xfrm>
          <a:prstGeom prst="rect">
            <a:avLst/>
          </a:prstGeom>
          <a:noFill/>
        </p:spPr>
        <p:txBody>
          <a:bodyPr wrap="square" rtlCol="0">
            <a:spAutoFit/>
          </a:bodyPr>
          <a:lstStyle/>
          <a:p>
            <a:pPr lvl="0"/>
            <a:r>
              <a:rPr lang="zh-CN" altLang="en-US" dirty="0">
                <a:solidFill>
                  <a:srgbClr val="FF0000"/>
                </a:solidFill>
              </a:rPr>
              <a:t>已答真题试卷、模拟试卷、自主组卷均保存到个人中心，用户可随时检查个人学习历史。</a:t>
            </a:r>
            <a:endParaRPr lang="zh-CN" altLang="zh-CN" dirty="0">
              <a:solidFill>
                <a:srgbClr val="FF0000"/>
              </a:solidFill>
            </a:endParaRPr>
          </a:p>
        </p:txBody>
      </p:sp>
      <p:sp>
        <p:nvSpPr>
          <p:cNvPr id="36" name="矩形 35"/>
          <p:cNvSpPr/>
          <p:nvPr/>
        </p:nvSpPr>
        <p:spPr>
          <a:xfrm>
            <a:off x="1244420" y="341781"/>
            <a:ext cx="4241979" cy="430374"/>
          </a:xfrm>
          <a:prstGeom prst="rect">
            <a:avLst/>
          </a:prstGeom>
        </p:spPr>
        <p:txBody>
          <a:bodyPr wrap="square">
            <a:spAutoFit/>
          </a:bodyPr>
          <a:lstStyle/>
          <a:p>
            <a:pPr>
              <a:lnSpc>
                <a:spcPct val="120000"/>
              </a:lnSpc>
            </a:pPr>
            <a:r>
              <a:rPr lang="zh-CN" altLang="en-US" sz="2000" b="1" dirty="0">
                <a:solidFill>
                  <a:srgbClr val="FF0000"/>
                </a:solidFill>
                <a:latin typeface="思源黑体" panose="020B0500000000000000" pitchFamily="34" charset="-122"/>
                <a:ea typeface="思源黑体" panose="020B0500000000000000" pitchFamily="34" charset="-122"/>
                <a:cs typeface="+mn-ea"/>
                <a:sym typeface="+mn-lt"/>
              </a:rPr>
              <a:t>起点考试网个人中心答题记录</a:t>
            </a:r>
          </a:p>
        </p:txBody>
      </p:sp>
      <p:pic>
        <p:nvPicPr>
          <p:cNvPr id="9" name="图片 8">
            <a:extLst>
              <a:ext uri="{FF2B5EF4-FFF2-40B4-BE49-F238E27FC236}">
                <a16:creationId xmlns:a16="http://schemas.microsoft.com/office/drawing/2014/main" id="{857DEC7D-434C-4D09-BCEB-CBB2F81B25BC}"/>
              </a:ext>
            </a:extLst>
          </p:cNvPr>
          <p:cNvPicPr>
            <a:picLocks noChangeAspect="1"/>
          </p:cNvPicPr>
          <p:nvPr/>
        </p:nvPicPr>
        <p:blipFill>
          <a:blip r:embed="rId3"/>
          <a:stretch>
            <a:fillRect/>
          </a:stretch>
        </p:blipFill>
        <p:spPr>
          <a:xfrm>
            <a:off x="2403102" y="2166469"/>
            <a:ext cx="7385795" cy="4311650"/>
          </a:xfrm>
          <a:prstGeom prst="rect">
            <a:avLst/>
          </a:prstGeom>
        </p:spPr>
      </p:pic>
    </p:spTree>
    <p:extLst>
      <p:ext uri="{BB962C8B-B14F-4D97-AF65-F5344CB8AC3E}">
        <p14:creationId xmlns:p14="http://schemas.microsoft.com/office/powerpoint/2010/main" val="300419158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40F5B74-D94F-4F64-ABA8-7CAF6188A7D5}"/>
              </a:ext>
            </a:extLst>
          </p:cNvPr>
          <p:cNvPicPr>
            <a:picLocks noChangeAspect="1"/>
          </p:cNvPicPr>
          <p:nvPr/>
        </p:nvPicPr>
        <p:blipFill>
          <a:blip r:embed="rId3"/>
          <a:stretch>
            <a:fillRect/>
          </a:stretch>
        </p:blipFill>
        <p:spPr>
          <a:xfrm>
            <a:off x="951542" y="2408036"/>
            <a:ext cx="5838393" cy="3755160"/>
          </a:xfrm>
          <a:prstGeom prst="rect">
            <a:avLst/>
          </a:prstGeom>
          <a:ln>
            <a:noFill/>
          </a:ln>
          <a:effectLst>
            <a:outerShdw blurRad="292100" dist="139700" dir="2700000" algn="tl" rotWithShape="0">
              <a:srgbClr val="333333">
                <a:alpha val="65000"/>
              </a:srgbClr>
            </a:outerShdw>
          </a:effectLst>
        </p:spPr>
      </p:pic>
      <p:sp>
        <p:nvSpPr>
          <p:cNvPr id="15" name="矩形: 圆角 14">
            <a:extLst>
              <a:ext uri="{FF2B5EF4-FFF2-40B4-BE49-F238E27FC236}">
                <a16:creationId xmlns:a16="http://schemas.microsoft.com/office/drawing/2014/main" id="{F1A1B1B8-223A-46B1-A886-F04276D376A2}"/>
              </a:ext>
            </a:extLst>
          </p:cNvPr>
          <p:cNvSpPr/>
          <p:nvPr/>
        </p:nvSpPr>
        <p:spPr>
          <a:xfrm>
            <a:off x="1016949" y="3255777"/>
            <a:ext cx="5636901" cy="135040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951542" y="1514098"/>
            <a:ext cx="5428437" cy="369332"/>
          </a:xfrm>
          <a:prstGeom prst="rect">
            <a:avLst/>
          </a:prstGeom>
          <a:noFill/>
        </p:spPr>
        <p:txBody>
          <a:bodyPr wrap="square" rtlCol="0">
            <a:spAutoFit/>
          </a:bodyPr>
          <a:lstStyle/>
          <a:p>
            <a:pPr lvl="0"/>
            <a:r>
              <a:rPr lang="zh-CN" altLang="en-US" dirty="0">
                <a:solidFill>
                  <a:srgbClr val="FF0000"/>
                </a:solidFill>
              </a:rPr>
              <a:t>自主组卷如何保存到个人中心</a:t>
            </a:r>
            <a:endParaRPr lang="zh-CN" altLang="zh-CN" dirty="0">
              <a:solidFill>
                <a:srgbClr val="FF0000"/>
              </a:solidFill>
            </a:endParaRPr>
          </a:p>
        </p:txBody>
      </p:sp>
      <p:sp>
        <p:nvSpPr>
          <p:cNvPr id="36" name="矩形 35"/>
          <p:cNvSpPr/>
          <p:nvPr/>
        </p:nvSpPr>
        <p:spPr>
          <a:xfrm>
            <a:off x="1244420" y="341781"/>
            <a:ext cx="6883579" cy="430374"/>
          </a:xfrm>
          <a:prstGeom prst="rect">
            <a:avLst/>
          </a:prstGeom>
        </p:spPr>
        <p:txBody>
          <a:bodyPr wrap="square">
            <a:spAutoFit/>
          </a:bodyPr>
          <a:lstStyle/>
          <a:p>
            <a:pPr>
              <a:lnSpc>
                <a:spcPct val="120000"/>
              </a:lnSpc>
            </a:pPr>
            <a:r>
              <a:rPr lang="zh-CN" altLang="en-US" sz="2000" b="1" dirty="0">
                <a:solidFill>
                  <a:srgbClr val="FF0000"/>
                </a:solidFill>
                <a:latin typeface="思源黑体" panose="020B0500000000000000" pitchFamily="34" charset="-122"/>
                <a:ea typeface="思源黑体" panose="020B0500000000000000" pitchFamily="34" charset="-122"/>
                <a:cs typeface="+mn-ea"/>
                <a:sym typeface="+mn-lt"/>
              </a:rPr>
              <a:t>起点考试网个人中心自主组卷保存</a:t>
            </a:r>
          </a:p>
        </p:txBody>
      </p:sp>
      <p:pic>
        <p:nvPicPr>
          <p:cNvPr id="5" name="图片 4">
            <a:extLst>
              <a:ext uri="{FF2B5EF4-FFF2-40B4-BE49-F238E27FC236}">
                <a16:creationId xmlns:a16="http://schemas.microsoft.com/office/drawing/2014/main" id="{9A171A7A-2566-44EA-A226-1020F2AB9BDD}"/>
              </a:ext>
            </a:extLst>
          </p:cNvPr>
          <p:cNvPicPr>
            <a:picLocks noChangeAspect="1"/>
          </p:cNvPicPr>
          <p:nvPr/>
        </p:nvPicPr>
        <p:blipFill>
          <a:blip r:embed="rId4"/>
          <a:stretch>
            <a:fillRect/>
          </a:stretch>
        </p:blipFill>
        <p:spPr>
          <a:xfrm>
            <a:off x="2547895" y="2408034"/>
            <a:ext cx="1454991" cy="3755160"/>
          </a:xfrm>
          <a:prstGeom prst="rect">
            <a:avLst/>
          </a:prstGeom>
          <a:ln>
            <a:noFill/>
          </a:ln>
          <a:effectLst>
            <a:outerShdw blurRad="292100" dist="139700" dir="2700000" algn="tl" rotWithShape="0">
              <a:srgbClr val="333333">
                <a:alpha val="65000"/>
              </a:srgbClr>
            </a:outerShdw>
          </a:effectLst>
        </p:spPr>
      </p:pic>
      <p:sp>
        <p:nvSpPr>
          <p:cNvPr id="29" name="矩形: 圆角 28">
            <a:extLst>
              <a:ext uri="{FF2B5EF4-FFF2-40B4-BE49-F238E27FC236}">
                <a16:creationId xmlns:a16="http://schemas.microsoft.com/office/drawing/2014/main" id="{D11BA021-FAD3-45DA-9BA9-CAA3C09FD0A0}"/>
              </a:ext>
            </a:extLst>
          </p:cNvPr>
          <p:cNvSpPr/>
          <p:nvPr/>
        </p:nvSpPr>
        <p:spPr>
          <a:xfrm>
            <a:off x="2593148" y="3644593"/>
            <a:ext cx="1363555" cy="203835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340C9241-75F0-4C2B-9577-6912C1619FBC}"/>
              </a:ext>
            </a:extLst>
          </p:cNvPr>
          <p:cNvPicPr>
            <a:picLocks noChangeAspect="1"/>
          </p:cNvPicPr>
          <p:nvPr/>
        </p:nvPicPr>
        <p:blipFill>
          <a:blip r:embed="rId5"/>
          <a:stretch>
            <a:fillRect/>
          </a:stretch>
        </p:blipFill>
        <p:spPr>
          <a:xfrm>
            <a:off x="2833363" y="3798310"/>
            <a:ext cx="4588497" cy="923330"/>
          </a:xfrm>
          <a:prstGeom prst="rect">
            <a:avLst/>
          </a:prstGeom>
          <a:ln>
            <a:noFill/>
          </a:ln>
          <a:effectLst>
            <a:outerShdw blurRad="292100" dist="139700" dir="2700000" algn="tl" rotWithShape="0">
              <a:srgbClr val="333333">
                <a:alpha val="65000"/>
              </a:srgbClr>
            </a:outerShdw>
          </a:effectLst>
        </p:spPr>
      </p:pic>
      <p:sp>
        <p:nvSpPr>
          <p:cNvPr id="32" name="矩形: 圆角 31">
            <a:extLst>
              <a:ext uri="{FF2B5EF4-FFF2-40B4-BE49-F238E27FC236}">
                <a16:creationId xmlns:a16="http://schemas.microsoft.com/office/drawing/2014/main" id="{23069829-2CB1-48B8-AD60-17AF99F9F128}"/>
              </a:ext>
            </a:extLst>
          </p:cNvPr>
          <p:cNvSpPr/>
          <p:nvPr/>
        </p:nvSpPr>
        <p:spPr>
          <a:xfrm>
            <a:off x="2833364" y="4118970"/>
            <a:ext cx="3887372" cy="3332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82130120-B20B-4FD7-9B8B-014406A753B2}"/>
              </a:ext>
            </a:extLst>
          </p:cNvPr>
          <p:cNvPicPr>
            <a:picLocks noChangeAspect="1"/>
          </p:cNvPicPr>
          <p:nvPr/>
        </p:nvPicPr>
        <p:blipFill>
          <a:blip r:embed="rId6"/>
          <a:stretch>
            <a:fillRect/>
          </a:stretch>
        </p:blipFill>
        <p:spPr>
          <a:xfrm>
            <a:off x="6869745" y="2798878"/>
            <a:ext cx="4365671" cy="2973469"/>
          </a:xfrm>
          <a:prstGeom prst="rect">
            <a:avLst/>
          </a:prstGeom>
          <a:ln>
            <a:noFill/>
          </a:ln>
          <a:effectLst>
            <a:outerShdw blurRad="292100" dist="139700" dir="2700000" algn="tl" rotWithShape="0">
              <a:srgbClr val="333333">
                <a:alpha val="65000"/>
              </a:srgbClr>
            </a:outerShdw>
          </a:effectLst>
        </p:spPr>
      </p:pic>
      <p:pic>
        <p:nvPicPr>
          <p:cNvPr id="14" name="图片 13">
            <a:extLst>
              <a:ext uri="{FF2B5EF4-FFF2-40B4-BE49-F238E27FC236}">
                <a16:creationId xmlns:a16="http://schemas.microsoft.com/office/drawing/2014/main" id="{B3342D3C-A6B4-429E-851B-2F52A900D251}"/>
              </a:ext>
            </a:extLst>
          </p:cNvPr>
          <p:cNvPicPr>
            <a:picLocks noChangeAspect="1"/>
          </p:cNvPicPr>
          <p:nvPr/>
        </p:nvPicPr>
        <p:blipFill>
          <a:blip r:embed="rId7"/>
          <a:stretch>
            <a:fillRect/>
          </a:stretch>
        </p:blipFill>
        <p:spPr>
          <a:xfrm>
            <a:off x="8010808" y="3257455"/>
            <a:ext cx="3217467" cy="2059678"/>
          </a:xfrm>
          <a:prstGeom prst="rect">
            <a:avLst/>
          </a:prstGeom>
          <a:ln>
            <a:noFill/>
          </a:ln>
          <a:effectLst>
            <a:outerShdw blurRad="292100" dist="139700" dir="2700000" algn="tl" rotWithShape="0">
              <a:srgbClr val="333333">
                <a:alpha val="65000"/>
              </a:srgbClr>
            </a:outerShdw>
          </a:effectLst>
        </p:spPr>
      </p:pic>
      <p:sp>
        <p:nvSpPr>
          <p:cNvPr id="33" name="矩形: 圆角 32">
            <a:extLst>
              <a:ext uri="{FF2B5EF4-FFF2-40B4-BE49-F238E27FC236}">
                <a16:creationId xmlns:a16="http://schemas.microsoft.com/office/drawing/2014/main" id="{13924847-B05E-4F45-BDE7-4B60B85BA1AF}"/>
              </a:ext>
            </a:extLst>
          </p:cNvPr>
          <p:cNvSpPr/>
          <p:nvPr/>
        </p:nvSpPr>
        <p:spPr>
          <a:xfrm>
            <a:off x="8971239" y="3872936"/>
            <a:ext cx="2203811" cy="31310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4BD0DD4D-AA3D-4AB2-B827-92C80E69C4CD}"/>
              </a:ext>
            </a:extLst>
          </p:cNvPr>
          <p:cNvSpPr/>
          <p:nvPr/>
        </p:nvSpPr>
        <p:spPr>
          <a:xfrm>
            <a:off x="1152356" y="5046168"/>
            <a:ext cx="1112805" cy="461665"/>
          </a:xfrm>
          <a:prstGeom prst="rect">
            <a:avLst/>
          </a:prstGeom>
          <a:noFill/>
        </p:spPr>
        <p:txBody>
          <a:bodyPr wrap="none" lIns="91440" tIns="45720" rIns="91440" bIns="45720">
            <a:spAutoFit/>
          </a:bodyPr>
          <a:lstStyle/>
          <a:p>
            <a:pPr algn="ctr"/>
            <a:r>
              <a:rPr lang="zh-CN" altLang="en-US" sz="2400" b="1" cap="none" spc="0" dirty="0">
                <a:ln w="22225">
                  <a:solidFill>
                    <a:schemeClr val="accent2"/>
                  </a:solidFill>
                  <a:prstDash val="solid"/>
                </a:ln>
                <a:solidFill>
                  <a:schemeClr val="accent2">
                    <a:lumMod val="40000"/>
                    <a:lumOff val="60000"/>
                  </a:schemeClr>
                </a:solidFill>
                <a:effectLst/>
              </a:rPr>
              <a:t>第一步</a:t>
            </a:r>
          </a:p>
        </p:txBody>
      </p:sp>
      <p:sp>
        <p:nvSpPr>
          <p:cNvPr id="34" name="矩形 33">
            <a:extLst>
              <a:ext uri="{FF2B5EF4-FFF2-40B4-BE49-F238E27FC236}">
                <a16:creationId xmlns:a16="http://schemas.microsoft.com/office/drawing/2014/main" id="{7352F8F9-097A-4B9F-9C63-9D5FB4F1DE68}"/>
              </a:ext>
            </a:extLst>
          </p:cNvPr>
          <p:cNvSpPr/>
          <p:nvPr/>
        </p:nvSpPr>
        <p:spPr>
          <a:xfrm>
            <a:off x="2713632" y="5051943"/>
            <a:ext cx="1112805" cy="461665"/>
          </a:xfrm>
          <a:prstGeom prst="rect">
            <a:avLst/>
          </a:prstGeom>
          <a:noFill/>
        </p:spPr>
        <p:txBody>
          <a:bodyPr wrap="none" lIns="91440" tIns="45720" rIns="91440" bIns="45720">
            <a:spAutoFit/>
          </a:bodyPr>
          <a:lstStyle/>
          <a:p>
            <a:pPr algn="ctr"/>
            <a:r>
              <a:rPr lang="zh-CN" altLang="en-US" sz="2400" b="1" cap="none" spc="0" dirty="0">
                <a:ln w="22225">
                  <a:solidFill>
                    <a:schemeClr val="accent2"/>
                  </a:solidFill>
                  <a:prstDash val="solid"/>
                </a:ln>
                <a:solidFill>
                  <a:schemeClr val="accent2">
                    <a:lumMod val="40000"/>
                    <a:lumOff val="60000"/>
                  </a:schemeClr>
                </a:solidFill>
                <a:effectLst/>
              </a:rPr>
              <a:t>第二步</a:t>
            </a:r>
          </a:p>
        </p:txBody>
      </p:sp>
      <p:sp>
        <p:nvSpPr>
          <p:cNvPr id="38" name="矩形 37">
            <a:extLst>
              <a:ext uri="{FF2B5EF4-FFF2-40B4-BE49-F238E27FC236}">
                <a16:creationId xmlns:a16="http://schemas.microsoft.com/office/drawing/2014/main" id="{4C4F01CB-3CC0-4D2B-9535-7BC534756369}"/>
              </a:ext>
            </a:extLst>
          </p:cNvPr>
          <p:cNvSpPr/>
          <p:nvPr/>
        </p:nvSpPr>
        <p:spPr>
          <a:xfrm>
            <a:off x="4220647" y="5046168"/>
            <a:ext cx="1112805" cy="461665"/>
          </a:xfrm>
          <a:prstGeom prst="rect">
            <a:avLst/>
          </a:prstGeom>
          <a:noFill/>
        </p:spPr>
        <p:txBody>
          <a:bodyPr wrap="none" lIns="91440" tIns="45720" rIns="91440" bIns="45720">
            <a:spAutoFit/>
          </a:bodyPr>
          <a:lstStyle/>
          <a:p>
            <a:pPr algn="ctr"/>
            <a:r>
              <a:rPr lang="zh-CN" altLang="en-US" sz="2400" b="1" dirty="0">
                <a:ln w="22225">
                  <a:solidFill>
                    <a:schemeClr val="accent2"/>
                  </a:solidFill>
                  <a:prstDash val="solid"/>
                </a:ln>
                <a:solidFill>
                  <a:schemeClr val="accent2">
                    <a:lumMod val="40000"/>
                    <a:lumOff val="60000"/>
                  </a:schemeClr>
                </a:solidFill>
              </a:rPr>
              <a:t>第三步</a:t>
            </a:r>
            <a:endParaRPr lang="zh-CN" altLang="en-US" sz="2400" b="1" cap="none" spc="0" dirty="0">
              <a:ln w="22225">
                <a:solidFill>
                  <a:schemeClr val="accent2"/>
                </a:solidFill>
                <a:prstDash val="solid"/>
              </a:ln>
              <a:solidFill>
                <a:schemeClr val="accent2">
                  <a:lumMod val="40000"/>
                  <a:lumOff val="60000"/>
                </a:schemeClr>
              </a:solidFill>
              <a:effectLst/>
            </a:endParaRPr>
          </a:p>
        </p:txBody>
      </p:sp>
      <p:sp>
        <p:nvSpPr>
          <p:cNvPr id="40" name="矩形 39">
            <a:extLst>
              <a:ext uri="{FF2B5EF4-FFF2-40B4-BE49-F238E27FC236}">
                <a16:creationId xmlns:a16="http://schemas.microsoft.com/office/drawing/2014/main" id="{50E165E2-6A0F-4227-A8A8-C8CC61F01CAA}"/>
              </a:ext>
            </a:extLst>
          </p:cNvPr>
          <p:cNvSpPr/>
          <p:nvPr/>
        </p:nvSpPr>
        <p:spPr>
          <a:xfrm>
            <a:off x="6821503" y="5046168"/>
            <a:ext cx="1112805" cy="461665"/>
          </a:xfrm>
          <a:prstGeom prst="rect">
            <a:avLst/>
          </a:prstGeom>
          <a:noFill/>
        </p:spPr>
        <p:txBody>
          <a:bodyPr wrap="none" lIns="91440" tIns="45720" rIns="91440" bIns="45720">
            <a:spAutoFit/>
          </a:bodyPr>
          <a:lstStyle/>
          <a:p>
            <a:pPr algn="ctr"/>
            <a:r>
              <a:rPr lang="zh-CN" altLang="en-US" sz="2400" b="1" dirty="0">
                <a:ln w="22225">
                  <a:solidFill>
                    <a:schemeClr val="accent2"/>
                  </a:solidFill>
                  <a:prstDash val="solid"/>
                </a:ln>
                <a:solidFill>
                  <a:schemeClr val="accent2">
                    <a:lumMod val="40000"/>
                    <a:lumOff val="60000"/>
                  </a:schemeClr>
                </a:solidFill>
              </a:rPr>
              <a:t>第四步</a:t>
            </a:r>
            <a:endParaRPr lang="zh-CN" altLang="en-US" sz="2400" b="1" cap="none" spc="0" dirty="0">
              <a:ln w="22225">
                <a:solidFill>
                  <a:schemeClr val="accent2"/>
                </a:solidFill>
                <a:prstDash val="solid"/>
              </a:ln>
              <a:solidFill>
                <a:schemeClr val="accent2">
                  <a:lumMod val="40000"/>
                  <a:lumOff val="60000"/>
                </a:schemeClr>
              </a:solidFill>
              <a:effectLst/>
            </a:endParaRPr>
          </a:p>
        </p:txBody>
      </p:sp>
      <p:sp>
        <p:nvSpPr>
          <p:cNvPr id="43" name="矩形 42">
            <a:extLst>
              <a:ext uri="{FF2B5EF4-FFF2-40B4-BE49-F238E27FC236}">
                <a16:creationId xmlns:a16="http://schemas.microsoft.com/office/drawing/2014/main" id="{F988C585-C8F8-4B2F-8095-F59FAE53BDF9}"/>
              </a:ext>
            </a:extLst>
          </p:cNvPr>
          <p:cNvSpPr/>
          <p:nvPr/>
        </p:nvSpPr>
        <p:spPr>
          <a:xfrm>
            <a:off x="9355563" y="5046168"/>
            <a:ext cx="1112805" cy="461665"/>
          </a:xfrm>
          <a:prstGeom prst="rect">
            <a:avLst/>
          </a:prstGeom>
          <a:noFill/>
        </p:spPr>
        <p:txBody>
          <a:bodyPr wrap="none" lIns="91440" tIns="45720" rIns="91440" bIns="45720">
            <a:spAutoFit/>
          </a:bodyPr>
          <a:lstStyle/>
          <a:p>
            <a:pPr algn="ctr"/>
            <a:r>
              <a:rPr lang="zh-CN" altLang="en-US" sz="2400" b="1" dirty="0">
                <a:ln w="22225">
                  <a:solidFill>
                    <a:schemeClr val="accent2"/>
                  </a:solidFill>
                  <a:prstDash val="solid"/>
                </a:ln>
                <a:solidFill>
                  <a:schemeClr val="accent2">
                    <a:lumMod val="40000"/>
                    <a:lumOff val="60000"/>
                  </a:schemeClr>
                </a:solidFill>
              </a:rPr>
              <a:t>第五步</a:t>
            </a:r>
            <a:endParaRPr lang="zh-CN" altLang="en-US" sz="2400" b="1" cap="none" spc="0" dirty="0">
              <a:ln w="22225">
                <a:solidFill>
                  <a:schemeClr val="accent2"/>
                </a:solidFill>
                <a:prstDash val="solid"/>
              </a:ln>
              <a:solidFill>
                <a:schemeClr val="accent2">
                  <a:lumMod val="40000"/>
                  <a:lumOff val="60000"/>
                </a:schemeClr>
              </a:solidFill>
              <a:effectLst/>
            </a:endParaRPr>
          </a:p>
        </p:txBody>
      </p:sp>
      <p:sp>
        <p:nvSpPr>
          <p:cNvPr id="44" name="矩形: 圆角 43">
            <a:extLst>
              <a:ext uri="{FF2B5EF4-FFF2-40B4-BE49-F238E27FC236}">
                <a16:creationId xmlns:a16="http://schemas.microsoft.com/office/drawing/2014/main" id="{9AEE8989-C7D5-4BA2-A79D-F7C9DE1A00D7}"/>
              </a:ext>
            </a:extLst>
          </p:cNvPr>
          <p:cNvSpPr/>
          <p:nvPr/>
        </p:nvSpPr>
        <p:spPr>
          <a:xfrm>
            <a:off x="7950674" y="2745602"/>
            <a:ext cx="2203811" cy="31310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2454160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7" presetClass="entr" presetSubtype="1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grpId="0" nodeType="click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p:cTn id="60" dur="500" fill="hold"/>
                                        <p:tgtEl>
                                          <p:spTgt spid="44"/>
                                        </p:tgtEl>
                                        <p:attrNameLst>
                                          <p:attrName>ppt_w</p:attrName>
                                        </p:attrNameLst>
                                      </p:cBhvr>
                                      <p:tavLst>
                                        <p:tav tm="0">
                                          <p:val>
                                            <p:fltVal val="0"/>
                                          </p:val>
                                        </p:tav>
                                        <p:tav tm="100000">
                                          <p:val>
                                            <p:strVal val="#ppt_w"/>
                                          </p:val>
                                        </p:tav>
                                      </p:tavLst>
                                    </p:anim>
                                    <p:anim calcmode="lin" valueType="num">
                                      <p:cBhvr>
                                        <p:cTn id="61" dur="500" fill="hold"/>
                                        <p:tgtEl>
                                          <p:spTgt spid="44"/>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7" presetClass="entr" presetSubtype="10" fill="hold" grpId="0" nodeType="click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5" grpId="0"/>
      <p:bldP spid="29" grpId="0" animBg="1"/>
      <p:bldP spid="32" grpId="0" animBg="1"/>
      <p:bldP spid="33" grpId="0" animBg="1"/>
      <p:bldP spid="16" grpId="0"/>
      <p:bldP spid="34" grpId="0"/>
      <p:bldP spid="38" grpId="0"/>
      <p:bldP spid="40" grpId="0"/>
      <p:bldP spid="43" grpId="0"/>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244421" y="341781"/>
            <a:ext cx="2867228" cy="430374"/>
          </a:xfrm>
          <a:prstGeom prst="rect">
            <a:avLst/>
          </a:prstGeom>
        </p:spPr>
        <p:txBody>
          <a:bodyPr wrap="square">
            <a:spAutoFit/>
          </a:bodyPr>
          <a:lstStyle/>
          <a:p>
            <a:pPr>
              <a:lnSpc>
                <a:spcPct val="120000"/>
              </a:lnSpc>
            </a:pPr>
            <a:r>
              <a:rPr lang="zh-CN" altLang="en-US" sz="2000" b="1" dirty="0">
                <a:solidFill>
                  <a:srgbClr val="FF0000"/>
                </a:solidFill>
                <a:latin typeface="思源黑体" panose="020B0500000000000000" pitchFamily="34" charset="-122"/>
                <a:ea typeface="思源黑体" panose="020B0500000000000000" pitchFamily="34" charset="-122"/>
                <a:cs typeface="+mn-ea"/>
                <a:sym typeface="+mn-lt"/>
              </a:rPr>
              <a:t>起点考试网简介</a:t>
            </a:r>
          </a:p>
        </p:txBody>
      </p:sp>
      <p:sp>
        <p:nvSpPr>
          <p:cNvPr id="35" name="文本框 34">
            <a:extLst>
              <a:ext uri="{FF2B5EF4-FFF2-40B4-BE49-F238E27FC236}">
                <a16:creationId xmlns:a16="http://schemas.microsoft.com/office/drawing/2014/main" id="{C516D4E1-A1D8-42A0-92B2-DB6A47DBF562}"/>
              </a:ext>
            </a:extLst>
          </p:cNvPr>
          <p:cNvSpPr txBox="1"/>
          <p:nvPr/>
        </p:nvSpPr>
        <p:spPr>
          <a:xfrm>
            <a:off x="6275305" y="2035647"/>
            <a:ext cx="4696646" cy="4111510"/>
          </a:xfrm>
          <a:prstGeom prst="rect">
            <a:avLst/>
          </a:prstGeom>
          <a:noFill/>
        </p:spPr>
        <p:txBody>
          <a:bodyPr wrap="square" rtlCol="0">
            <a:spAutoFit/>
          </a:bodyPr>
          <a:lstStyle/>
          <a:p>
            <a:pPr>
              <a:lnSpc>
                <a:spcPct val="15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《起点考试网》，学测评一体化在线学习平台，汇集了视频课程、试题、试卷、资讯等学习资源，范围涵盖英语、计算机、公务员、司法、会计、考研、工程、资格、医学、职业技能等</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大类</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600</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多科目</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具有在线听课、在线练习，模拟考试、</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专项训练、</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成绩评测等</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学习</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功能。《试题库》收录</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15</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万余套全真试卷与模拟试卷，可以按照题型、章节、专题等方式进行自主练习。《视频库》收录</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9000</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余课件，内容针对考试大纲、重点、难点和考点，为大学生参加资格、学历、公务员等考试提供全方位辅导。</a:t>
            </a:r>
            <a:endParaRPr lang="zh-CN" altLang="zh-CN" sz="900" kern="100" dirty="0">
              <a:latin typeface="微软雅黑" panose="020B0503020204020204" pitchFamily="34" charset="-122"/>
              <a:ea typeface="微软雅黑" panose="020B0503020204020204" pitchFamily="34" charset="-122"/>
            </a:endParaRPr>
          </a:p>
          <a:p>
            <a:pPr algn="just">
              <a:lnSpc>
                <a:spcPct val="150000"/>
              </a:lnSpc>
            </a:pPr>
            <a:endParaRPr lang="zh-CN" altLang="en-US" sz="1600" dirty="0">
              <a:solidFill>
                <a:schemeClr val="tx1">
                  <a:lumMod val="50000"/>
                  <a:lumOff val="50000"/>
                </a:schemeClr>
              </a:solidFill>
              <a:latin typeface="思源黑体" panose="020B0500000000000000" pitchFamily="34" charset="-122"/>
              <a:ea typeface="思源黑体" panose="020B0500000000000000" pitchFamily="34" charset="-122"/>
            </a:endParaRPr>
          </a:p>
        </p:txBody>
      </p:sp>
      <p:grpSp>
        <p:nvGrpSpPr>
          <p:cNvPr id="3" name="组合 2">
            <a:extLst>
              <a:ext uri="{FF2B5EF4-FFF2-40B4-BE49-F238E27FC236}">
                <a16:creationId xmlns:a16="http://schemas.microsoft.com/office/drawing/2014/main" id="{65618ED0-74E6-4696-8470-0643D8E18FE4}"/>
              </a:ext>
            </a:extLst>
          </p:cNvPr>
          <p:cNvGrpSpPr>
            <a:grpSpLocks noChangeAspect="1"/>
          </p:cNvGrpSpPr>
          <p:nvPr/>
        </p:nvGrpSpPr>
        <p:grpSpPr>
          <a:xfrm>
            <a:off x="1099437" y="1928130"/>
            <a:ext cx="3959263" cy="3780000"/>
            <a:chOff x="1099433" y="1928130"/>
            <a:chExt cx="4298473" cy="4103854"/>
          </a:xfrm>
        </p:grpSpPr>
        <p:sp>
          <p:nvSpPr>
            <p:cNvPr id="36" name="等腰三角形 35">
              <a:extLst>
                <a:ext uri="{FF2B5EF4-FFF2-40B4-BE49-F238E27FC236}">
                  <a16:creationId xmlns:a16="http://schemas.microsoft.com/office/drawing/2014/main" id="{05953E39-0CBA-4ABC-B8E3-11838C6B33AD}"/>
                </a:ext>
              </a:extLst>
            </p:cNvPr>
            <p:cNvSpPr/>
            <p:nvPr/>
          </p:nvSpPr>
          <p:spPr>
            <a:xfrm>
              <a:off x="1861015" y="2768601"/>
              <a:ext cx="2913505" cy="2499881"/>
            </a:xfrm>
            <a:prstGeom prst="triangle">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6800" rIns="0" bIns="576000" numCol="1" spcCol="0" rtlCol="0" fromWordArt="0" anchor="ctr" anchorCtr="0" forceAA="0" compatLnSpc="1">
              <a:prstTxWarp prst="textNoShape">
                <a:avLst/>
              </a:prstTxWarp>
              <a:noAutofit/>
            </a:bodyPr>
            <a:lstStyle/>
            <a:p>
              <a:pPr algn="ctr">
                <a:lnSpc>
                  <a:spcPts val="2000"/>
                </a:lnSpc>
              </a:pPr>
              <a:endPar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38" name="Freeform 6">
              <a:extLst>
                <a:ext uri="{FF2B5EF4-FFF2-40B4-BE49-F238E27FC236}">
                  <a16:creationId xmlns:a16="http://schemas.microsoft.com/office/drawing/2014/main" id="{88B047A9-6712-45B5-A98E-903077240B09}"/>
                </a:ext>
              </a:extLst>
            </p:cNvPr>
            <p:cNvSpPr>
              <a:spLocks noEditPoints="1"/>
            </p:cNvSpPr>
            <p:nvPr/>
          </p:nvSpPr>
          <p:spPr bwMode="auto">
            <a:xfrm>
              <a:off x="1430755" y="2686155"/>
              <a:ext cx="3678546" cy="3345829"/>
            </a:xfrm>
            <a:custGeom>
              <a:avLst/>
              <a:gdLst>
                <a:gd name="T0" fmla="*/ 1146 w 1469"/>
                <a:gd name="T1" fmla="*/ 0 h 1342"/>
                <a:gd name="T2" fmla="*/ 1469 w 1469"/>
                <a:gd name="T3" fmla="*/ 604 h 1342"/>
                <a:gd name="T4" fmla="*/ 1047 w 1469"/>
                <a:gd name="T5" fmla="*/ 1272 h 1342"/>
                <a:gd name="T6" fmla="*/ 734 w 1469"/>
                <a:gd name="T7" fmla="*/ 1342 h 1342"/>
                <a:gd name="T8" fmla="*/ 422 w 1469"/>
                <a:gd name="T9" fmla="*/ 1272 h 1342"/>
                <a:gd name="T10" fmla="*/ 0 w 1469"/>
                <a:gd name="T11" fmla="*/ 604 h 1342"/>
                <a:gd name="T12" fmla="*/ 322 w 1469"/>
                <a:gd name="T13" fmla="*/ 0 h 1342"/>
              </a:gdLst>
              <a:ahLst/>
              <a:cxnLst>
                <a:cxn ang="0">
                  <a:pos x="T0" y="T1"/>
                </a:cxn>
                <a:cxn ang="0">
                  <a:pos x="T2" y="T3"/>
                </a:cxn>
                <a:cxn ang="0">
                  <a:pos x="T4" y="T5"/>
                </a:cxn>
                <a:cxn ang="0">
                  <a:pos x="T6" y="T7"/>
                </a:cxn>
                <a:cxn ang="0">
                  <a:pos x="T8" y="T9"/>
                </a:cxn>
                <a:cxn ang="0">
                  <a:pos x="T10" y="T11"/>
                </a:cxn>
                <a:cxn ang="0">
                  <a:pos x="T12" y="T13"/>
                </a:cxn>
              </a:cxnLst>
              <a:rect l="0" t="0" r="r" b="b"/>
              <a:pathLst>
                <a:path w="1469" h="1342">
                  <a:moveTo>
                    <a:pt x="1146" y="0"/>
                  </a:moveTo>
                  <a:cubicBezTo>
                    <a:pt x="1340" y="131"/>
                    <a:pt x="1468" y="353"/>
                    <a:pt x="1469" y="604"/>
                  </a:cubicBezTo>
                  <a:moveTo>
                    <a:pt x="1047" y="1272"/>
                  </a:moveTo>
                  <a:cubicBezTo>
                    <a:pt x="952" y="1317"/>
                    <a:pt x="846" y="1342"/>
                    <a:pt x="734" y="1342"/>
                  </a:cubicBezTo>
                  <a:cubicBezTo>
                    <a:pt x="623" y="1342"/>
                    <a:pt x="517" y="1317"/>
                    <a:pt x="422" y="1272"/>
                  </a:cubicBezTo>
                  <a:moveTo>
                    <a:pt x="0" y="604"/>
                  </a:moveTo>
                  <a:cubicBezTo>
                    <a:pt x="1" y="353"/>
                    <a:pt x="129" y="131"/>
                    <a:pt x="322" y="0"/>
                  </a:cubicBezTo>
                </a:path>
              </a:pathLst>
            </a:custGeom>
            <a:noFill/>
            <a:ln w="19050" cap="flat">
              <a:solidFill>
                <a:schemeClr val="tx1">
                  <a:lumMod val="65000"/>
                  <a:lumOff val="35000"/>
                </a:schemeClr>
              </a:solidFill>
              <a:prstDash val="dash"/>
              <a:miter lim="800000"/>
              <a:headEnd type="none" w="sm" len="sm"/>
              <a:tailEnd type="arrow"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latin typeface="思源黑体 Light" panose="020B0300000000000000" pitchFamily="34" charset="-122"/>
                <a:ea typeface="思源黑体" panose="020B0500000000000000" pitchFamily="34" charset="-122"/>
              </a:endParaRPr>
            </a:p>
          </p:txBody>
        </p:sp>
        <p:grpSp>
          <p:nvGrpSpPr>
            <p:cNvPr id="39" name="组合 38">
              <a:extLst>
                <a:ext uri="{FF2B5EF4-FFF2-40B4-BE49-F238E27FC236}">
                  <a16:creationId xmlns:a16="http://schemas.microsoft.com/office/drawing/2014/main" id="{DCB02C3D-CDB6-47D9-A6A0-842E0ECFBA77}"/>
                </a:ext>
              </a:extLst>
            </p:cNvPr>
            <p:cNvGrpSpPr/>
            <p:nvPr/>
          </p:nvGrpSpPr>
          <p:grpSpPr>
            <a:xfrm>
              <a:off x="2352172" y="1928130"/>
              <a:ext cx="1800000" cy="1800000"/>
              <a:chOff x="1695583" y="1523241"/>
              <a:chExt cx="2134802" cy="2396396"/>
            </a:xfrm>
          </p:grpSpPr>
          <p:sp>
            <p:nvSpPr>
              <p:cNvPr id="40" name="Freeform 13">
                <a:extLst>
                  <a:ext uri="{FF2B5EF4-FFF2-40B4-BE49-F238E27FC236}">
                    <a16:creationId xmlns:a16="http://schemas.microsoft.com/office/drawing/2014/main" id="{888F518E-91F1-4291-8E48-007DFC56D628}"/>
                  </a:ext>
                </a:extLst>
              </p:cNvPr>
              <p:cNvSpPr>
                <a:spLocks/>
              </p:cNvSpPr>
              <p:nvPr/>
            </p:nvSpPr>
            <p:spPr bwMode="auto">
              <a:xfrm>
                <a:off x="1695583" y="1523241"/>
                <a:ext cx="2134802" cy="2396396"/>
              </a:xfrm>
              <a:prstGeom prst="flowChartConnector">
                <a:avLst/>
              </a:prstGeom>
              <a:solidFill>
                <a:srgbClr val="F3F3F3"/>
              </a:solidFill>
              <a:ln w="19050">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思源黑体" panose="020B0500000000000000" pitchFamily="34" charset="-122"/>
                  <a:ea typeface="思源黑体" panose="020B0500000000000000" pitchFamily="34" charset="-122"/>
                </a:endParaRPr>
              </a:p>
            </p:txBody>
          </p:sp>
          <p:sp>
            <p:nvSpPr>
              <p:cNvPr id="41" name="Freeform 13">
                <a:extLst>
                  <a:ext uri="{FF2B5EF4-FFF2-40B4-BE49-F238E27FC236}">
                    <a16:creationId xmlns:a16="http://schemas.microsoft.com/office/drawing/2014/main" id="{7AC83705-B249-4A3F-904C-3AE6A3B243CC}"/>
                  </a:ext>
                </a:extLst>
              </p:cNvPr>
              <p:cNvSpPr>
                <a:spLocks/>
              </p:cNvSpPr>
              <p:nvPr/>
            </p:nvSpPr>
            <p:spPr bwMode="auto">
              <a:xfrm>
                <a:off x="1826210" y="1673555"/>
                <a:ext cx="1869096" cy="2098130"/>
              </a:xfrm>
              <a:prstGeom prst="flowChartConnector">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600" dirty="0">
                  <a:latin typeface="思源黑体" panose="020B0500000000000000" pitchFamily="34" charset="-122"/>
                  <a:ea typeface="思源黑体" panose="020B0500000000000000" pitchFamily="34" charset="-122"/>
                </a:endParaRPr>
              </a:p>
            </p:txBody>
          </p:sp>
          <p:sp>
            <p:nvSpPr>
              <p:cNvPr id="42" name="矩形 41">
                <a:extLst>
                  <a:ext uri="{FF2B5EF4-FFF2-40B4-BE49-F238E27FC236}">
                    <a16:creationId xmlns:a16="http://schemas.microsoft.com/office/drawing/2014/main" id="{1D2DBD77-EE3C-4CEC-B51F-0890BDD245F3}"/>
                  </a:ext>
                </a:extLst>
              </p:cNvPr>
              <p:cNvSpPr/>
              <p:nvPr/>
            </p:nvSpPr>
            <p:spPr>
              <a:xfrm>
                <a:off x="1823480" y="2056880"/>
                <a:ext cx="1899084" cy="1115705"/>
              </a:xfrm>
              <a:prstGeom prst="flowChartConnector">
                <a:avLst/>
              </a:prstGeom>
            </p:spPr>
            <p:txBody>
              <a:bodyPr wrap="none">
                <a:spAutoFit/>
              </a:bodyPr>
              <a:lstStyle/>
              <a:p>
                <a:pPr lvl="0" algn="ctr"/>
                <a:r>
                  <a:rPr lang="zh-CN" altLang="en-US" sz="2000" b="1" dirty="0">
                    <a:solidFill>
                      <a:schemeClr val="bg1"/>
                    </a:solidFill>
                    <a:latin typeface="DIN Mittelschrift Std" pitchFamily="50" charset="0"/>
                    <a:ea typeface="思源黑体" panose="020B0500000000000000" pitchFamily="34" charset="-122"/>
                  </a:rPr>
                  <a:t>学习</a:t>
                </a:r>
                <a:endParaRPr lang="en-US" altLang="zh-CN" sz="2000" b="1" dirty="0">
                  <a:solidFill>
                    <a:schemeClr val="bg1"/>
                  </a:solidFill>
                  <a:latin typeface="DIN Mittelschrift Std" pitchFamily="50" charset="0"/>
                  <a:ea typeface="思源黑体" panose="020B0500000000000000" pitchFamily="34" charset="-122"/>
                </a:endParaRPr>
              </a:p>
              <a:p>
                <a:pPr lvl="0" algn="ctr"/>
                <a:r>
                  <a:rPr lang="zh-CN" altLang="en-US" sz="2000" b="1" dirty="0">
                    <a:solidFill>
                      <a:schemeClr val="bg1"/>
                    </a:solidFill>
                    <a:latin typeface="DIN Mittelschrift Std" pitchFamily="50" charset="0"/>
                    <a:ea typeface="思源黑体" panose="020B0500000000000000" pitchFamily="34" charset="-122"/>
                  </a:rPr>
                  <a:t>特色课程</a:t>
                </a:r>
                <a:endParaRPr lang="en-US" altLang="zh-CN" sz="2000" b="1" dirty="0">
                  <a:solidFill>
                    <a:schemeClr val="bg1"/>
                  </a:solidFill>
                  <a:latin typeface="DIN Mittelschrift Std" pitchFamily="50" charset="0"/>
                  <a:ea typeface="思源黑体" panose="020B0500000000000000" pitchFamily="34" charset="-122"/>
                </a:endParaRPr>
              </a:p>
            </p:txBody>
          </p:sp>
        </p:grpSp>
        <p:grpSp>
          <p:nvGrpSpPr>
            <p:cNvPr id="43" name="组合 42">
              <a:extLst>
                <a:ext uri="{FF2B5EF4-FFF2-40B4-BE49-F238E27FC236}">
                  <a16:creationId xmlns:a16="http://schemas.microsoft.com/office/drawing/2014/main" id="{B7B46C36-07DE-4F69-B8E4-15D190C1F5D2}"/>
                </a:ext>
              </a:extLst>
            </p:cNvPr>
            <p:cNvGrpSpPr>
              <a:grpSpLocks/>
            </p:cNvGrpSpPr>
            <p:nvPr/>
          </p:nvGrpSpPr>
          <p:grpSpPr>
            <a:xfrm>
              <a:off x="1099433" y="4050239"/>
              <a:ext cx="1800000" cy="1800000"/>
              <a:chOff x="600121" y="3441342"/>
              <a:chExt cx="2134802" cy="2396396"/>
            </a:xfrm>
          </p:grpSpPr>
          <p:sp>
            <p:nvSpPr>
              <p:cNvPr id="44" name="Freeform 13">
                <a:extLst>
                  <a:ext uri="{FF2B5EF4-FFF2-40B4-BE49-F238E27FC236}">
                    <a16:creationId xmlns:a16="http://schemas.microsoft.com/office/drawing/2014/main" id="{5D5DF082-4841-424E-8F13-D651E06289DB}"/>
                  </a:ext>
                </a:extLst>
              </p:cNvPr>
              <p:cNvSpPr>
                <a:spLocks/>
              </p:cNvSpPr>
              <p:nvPr/>
            </p:nvSpPr>
            <p:spPr bwMode="auto">
              <a:xfrm>
                <a:off x="600121" y="3441342"/>
                <a:ext cx="2134802" cy="2396396"/>
              </a:xfrm>
              <a:prstGeom prst="ellipse">
                <a:avLst/>
              </a:prstGeom>
              <a:solidFill>
                <a:srgbClr val="F3F3F3"/>
              </a:solidFill>
              <a:ln w="2222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思源黑体" panose="020B0500000000000000" pitchFamily="34" charset="-122"/>
                  <a:ea typeface="思源黑体" panose="020B0500000000000000" pitchFamily="34" charset="-122"/>
                </a:endParaRPr>
              </a:p>
            </p:txBody>
          </p:sp>
          <p:sp>
            <p:nvSpPr>
              <p:cNvPr id="45" name="Freeform 13">
                <a:extLst>
                  <a:ext uri="{FF2B5EF4-FFF2-40B4-BE49-F238E27FC236}">
                    <a16:creationId xmlns:a16="http://schemas.microsoft.com/office/drawing/2014/main" id="{63A92B61-908A-4B05-8DE2-59A3ABBBA640}"/>
                  </a:ext>
                </a:extLst>
              </p:cNvPr>
              <p:cNvSpPr>
                <a:spLocks/>
              </p:cNvSpPr>
              <p:nvPr/>
            </p:nvSpPr>
            <p:spPr bwMode="auto">
              <a:xfrm>
                <a:off x="720708" y="3589349"/>
                <a:ext cx="1869096" cy="209813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600" dirty="0">
                  <a:latin typeface="思源黑体" panose="020B0500000000000000" pitchFamily="34" charset="-122"/>
                  <a:ea typeface="思源黑体" panose="020B0500000000000000" pitchFamily="34" charset="-122"/>
                </a:endParaRPr>
              </a:p>
            </p:txBody>
          </p:sp>
          <p:sp>
            <p:nvSpPr>
              <p:cNvPr id="46" name="矩形 45">
                <a:extLst>
                  <a:ext uri="{FF2B5EF4-FFF2-40B4-BE49-F238E27FC236}">
                    <a16:creationId xmlns:a16="http://schemas.microsoft.com/office/drawing/2014/main" id="{096EDE0F-75D0-4308-B20D-1DDF54921B84}"/>
                  </a:ext>
                </a:extLst>
              </p:cNvPr>
              <p:cNvSpPr/>
              <p:nvPr/>
            </p:nvSpPr>
            <p:spPr>
              <a:xfrm>
                <a:off x="650783" y="3971741"/>
                <a:ext cx="1899084" cy="1115705"/>
              </a:xfrm>
              <a:prstGeom prst="ellipse">
                <a:avLst/>
              </a:prstGeom>
            </p:spPr>
            <p:txBody>
              <a:bodyPr wrap="none">
                <a:spAutoFit/>
              </a:bodyPr>
              <a:lstStyle/>
              <a:p>
                <a:pPr lvl="0" algn="ctr"/>
                <a:r>
                  <a:rPr lang="zh-CN" altLang="en-US" sz="2000" b="1" dirty="0">
                    <a:solidFill>
                      <a:schemeClr val="bg1"/>
                    </a:solidFill>
                    <a:latin typeface="DIN Mittelschrift Std" pitchFamily="50" charset="0"/>
                    <a:ea typeface="思源黑体" panose="020B0500000000000000" pitchFamily="34" charset="-122"/>
                  </a:rPr>
                  <a:t>刷题</a:t>
                </a:r>
                <a:endParaRPr lang="en-US" altLang="zh-CN" sz="2000" b="1" dirty="0">
                  <a:solidFill>
                    <a:schemeClr val="bg1"/>
                  </a:solidFill>
                  <a:latin typeface="DIN Mittelschrift Std" pitchFamily="50" charset="0"/>
                  <a:ea typeface="思源黑体" panose="020B0500000000000000" pitchFamily="34" charset="-122"/>
                </a:endParaRPr>
              </a:p>
              <a:p>
                <a:pPr lvl="0" algn="ctr"/>
                <a:r>
                  <a:rPr lang="zh-CN" altLang="en-US" sz="2000" b="1" dirty="0">
                    <a:solidFill>
                      <a:schemeClr val="bg1"/>
                    </a:solidFill>
                    <a:latin typeface="DIN Mittelschrift Std" pitchFamily="50" charset="0"/>
                    <a:ea typeface="思源黑体" panose="020B0500000000000000" pitchFamily="34" charset="-122"/>
                  </a:rPr>
                  <a:t>海量试题</a:t>
                </a:r>
              </a:p>
            </p:txBody>
          </p:sp>
        </p:grpSp>
        <p:grpSp>
          <p:nvGrpSpPr>
            <p:cNvPr id="47" name="组合 46">
              <a:extLst>
                <a:ext uri="{FF2B5EF4-FFF2-40B4-BE49-F238E27FC236}">
                  <a16:creationId xmlns:a16="http://schemas.microsoft.com/office/drawing/2014/main" id="{117DBA6E-32C5-48B0-87E1-09207C2C8C64}"/>
                </a:ext>
              </a:extLst>
            </p:cNvPr>
            <p:cNvGrpSpPr/>
            <p:nvPr/>
          </p:nvGrpSpPr>
          <p:grpSpPr>
            <a:xfrm>
              <a:off x="3597906" y="4045795"/>
              <a:ext cx="1800000" cy="1800000"/>
              <a:chOff x="2791045" y="3441342"/>
              <a:chExt cx="2134802" cy="2396396"/>
            </a:xfrm>
          </p:grpSpPr>
          <p:sp>
            <p:nvSpPr>
              <p:cNvPr id="48" name="Freeform 13">
                <a:extLst>
                  <a:ext uri="{FF2B5EF4-FFF2-40B4-BE49-F238E27FC236}">
                    <a16:creationId xmlns:a16="http://schemas.microsoft.com/office/drawing/2014/main" id="{E856EA68-2EC1-4454-A7F4-D5F1742F79DD}"/>
                  </a:ext>
                </a:extLst>
              </p:cNvPr>
              <p:cNvSpPr>
                <a:spLocks/>
              </p:cNvSpPr>
              <p:nvPr/>
            </p:nvSpPr>
            <p:spPr bwMode="auto">
              <a:xfrm>
                <a:off x="2791045" y="3441342"/>
                <a:ext cx="2134802" cy="2396396"/>
              </a:xfrm>
              <a:prstGeom prst="ellipse">
                <a:avLst/>
              </a:prstGeom>
              <a:solidFill>
                <a:srgbClr val="F3F3F3"/>
              </a:solidFill>
              <a:ln w="2222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思源黑体" panose="020B0500000000000000" pitchFamily="34" charset="-122"/>
                  <a:ea typeface="思源黑体" panose="020B0500000000000000" pitchFamily="34" charset="-122"/>
                </a:endParaRPr>
              </a:p>
            </p:txBody>
          </p:sp>
          <p:sp>
            <p:nvSpPr>
              <p:cNvPr id="49" name="Freeform 13">
                <a:extLst>
                  <a:ext uri="{FF2B5EF4-FFF2-40B4-BE49-F238E27FC236}">
                    <a16:creationId xmlns:a16="http://schemas.microsoft.com/office/drawing/2014/main" id="{3C3CFD2C-E785-4146-B90C-2BC494ECE282}"/>
                  </a:ext>
                </a:extLst>
              </p:cNvPr>
              <p:cNvSpPr>
                <a:spLocks/>
              </p:cNvSpPr>
              <p:nvPr/>
            </p:nvSpPr>
            <p:spPr bwMode="auto">
              <a:xfrm>
                <a:off x="2923176" y="3593282"/>
                <a:ext cx="1869095" cy="209813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600" dirty="0">
                  <a:latin typeface="思源黑体" panose="020B0500000000000000" pitchFamily="34" charset="-122"/>
                  <a:ea typeface="思源黑体" panose="020B0500000000000000" pitchFamily="34" charset="-122"/>
                </a:endParaRPr>
              </a:p>
            </p:txBody>
          </p:sp>
          <p:sp>
            <p:nvSpPr>
              <p:cNvPr id="82" name="矩形 81">
                <a:extLst>
                  <a:ext uri="{FF2B5EF4-FFF2-40B4-BE49-F238E27FC236}">
                    <a16:creationId xmlns:a16="http://schemas.microsoft.com/office/drawing/2014/main" id="{5E7C1EBA-1750-41E6-80E6-36DC570C41AC}"/>
                  </a:ext>
                </a:extLst>
              </p:cNvPr>
              <p:cNvSpPr/>
              <p:nvPr/>
            </p:nvSpPr>
            <p:spPr>
              <a:xfrm>
                <a:off x="2919968" y="3980892"/>
                <a:ext cx="1899084" cy="1115705"/>
              </a:xfrm>
              <a:prstGeom prst="ellipse">
                <a:avLst/>
              </a:prstGeom>
            </p:spPr>
            <p:txBody>
              <a:bodyPr wrap="none">
                <a:spAutoFit/>
              </a:bodyPr>
              <a:lstStyle/>
              <a:p>
                <a:pPr lvl="0" algn="ctr"/>
                <a:r>
                  <a:rPr lang="zh-CN" altLang="en-US" sz="2000" b="1" dirty="0">
                    <a:solidFill>
                      <a:schemeClr val="bg1"/>
                    </a:solidFill>
                    <a:latin typeface="DIN Mittelschrift Std" pitchFamily="50" charset="0"/>
                    <a:ea typeface="思源黑体" panose="020B0500000000000000" pitchFamily="34" charset="-122"/>
                  </a:rPr>
                  <a:t>测评</a:t>
                </a:r>
                <a:endParaRPr lang="en-US" altLang="zh-CN" sz="2000" b="1" dirty="0">
                  <a:solidFill>
                    <a:schemeClr val="bg1"/>
                  </a:solidFill>
                  <a:latin typeface="DIN Mittelschrift Std" pitchFamily="50" charset="0"/>
                  <a:ea typeface="思源黑体" panose="020B0500000000000000" pitchFamily="34" charset="-122"/>
                </a:endParaRPr>
              </a:p>
              <a:p>
                <a:pPr lvl="0" algn="ctr"/>
                <a:r>
                  <a:rPr lang="zh-CN" altLang="en-US" sz="2000" b="1" dirty="0">
                    <a:solidFill>
                      <a:schemeClr val="bg1"/>
                    </a:solidFill>
                    <a:latin typeface="DIN Mittelschrift Std" pitchFamily="50" charset="0"/>
                    <a:ea typeface="思源黑体" panose="020B0500000000000000" pitchFamily="34" charset="-122"/>
                  </a:rPr>
                  <a:t>成绩评价</a:t>
                </a:r>
              </a:p>
            </p:txBody>
          </p:sp>
        </p:grpSp>
      </p:grpSp>
    </p:spTree>
    <p:extLst>
      <p:ext uri="{BB962C8B-B14F-4D97-AF65-F5344CB8AC3E}">
        <p14:creationId xmlns:p14="http://schemas.microsoft.com/office/powerpoint/2010/main" val="103275556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2000"/>
                                  </p:stCondLst>
                                  <p:iterate type="lt">
                                    <p:tmPct val="0"/>
                                  </p:iterate>
                                  <p:childTnLst>
                                    <p:set>
                                      <p:cBhvr>
                                        <p:cTn id="6" dur="1" fill="hold">
                                          <p:stCondLst>
                                            <p:cond delay="0"/>
                                          </p:stCondLst>
                                        </p:cTn>
                                        <p:tgtEl>
                                          <p:spTgt spid="35"/>
                                        </p:tgtEl>
                                        <p:attrNameLst>
                                          <p:attrName>style.visibility</p:attrName>
                                        </p:attrNameLst>
                                      </p:cBhvr>
                                      <p:to>
                                        <p:strVal val="visible"/>
                                      </p:to>
                                    </p:set>
                                    <p:animEffect transition="in" filter="strips(downRigh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951542" y="1841501"/>
            <a:ext cx="5428437" cy="369332"/>
          </a:xfrm>
          <a:prstGeom prst="rect">
            <a:avLst/>
          </a:prstGeom>
          <a:noFill/>
        </p:spPr>
        <p:txBody>
          <a:bodyPr wrap="square" rtlCol="0">
            <a:spAutoFit/>
          </a:bodyPr>
          <a:lstStyle/>
          <a:p>
            <a:pPr lvl="0"/>
            <a:r>
              <a:rPr lang="zh-CN" altLang="en-US" dirty="0">
                <a:solidFill>
                  <a:srgbClr val="FF0000"/>
                </a:solidFill>
              </a:rPr>
              <a:t>个人中心</a:t>
            </a:r>
            <a:r>
              <a:rPr lang="en-US" altLang="zh-CN" dirty="0">
                <a:solidFill>
                  <a:srgbClr val="FF0000"/>
                </a:solidFill>
              </a:rPr>
              <a:t>,</a:t>
            </a:r>
            <a:r>
              <a:rPr lang="zh-CN" altLang="en-US" dirty="0">
                <a:solidFill>
                  <a:srgbClr val="FF0000"/>
                </a:solidFill>
              </a:rPr>
              <a:t>点击试卷名称，显示所有错题信息</a:t>
            </a:r>
            <a:endParaRPr lang="zh-CN" altLang="zh-CN" dirty="0">
              <a:solidFill>
                <a:srgbClr val="FF0000"/>
              </a:solidFill>
            </a:endParaRPr>
          </a:p>
        </p:txBody>
      </p:sp>
      <p:sp>
        <p:nvSpPr>
          <p:cNvPr id="36" name="矩形 35"/>
          <p:cNvSpPr/>
          <p:nvPr/>
        </p:nvSpPr>
        <p:spPr>
          <a:xfrm>
            <a:off x="1244421" y="341781"/>
            <a:ext cx="2867228" cy="430567"/>
          </a:xfrm>
          <a:prstGeom prst="rect">
            <a:avLst/>
          </a:prstGeom>
        </p:spPr>
        <p:txBody>
          <a:bodyPr wrap="square">
            <a:spAutoFit/>
          </a:bodyPr>
          <a:lstStyle/>
          <a:p>
            <a:pPr>
              <a:lnSpc>
                <a:spcPct val="120000"/>
              </a:lnSpc>
            </a:pPr>
            <a:r>
              <a:rPr lang="zh-CN" altLang="en-US" sz="2000" b="1" dirty="0">
                <a:solidFill>
                  <a:srgbClr val="FF0000"/>
                </a:solidFill>
                <a:latin typeface="思源黑体" panose="020B0500000000000000" pitchFamily="34" charset="-122"/>
                <a:ea typeface="思源黑体" panose="020B0500000000000000" pitchFamily="34" charset="-122"/>
                <a:cs typeface="+mn-ea"/>
                <a:sym typeface="+mn-lt"/>
              </a:rPr>
              <a:t>起点个人中心错题记录</a:t>
            </a:r>
          </a:p>
        </p:txBody>
      </p:sp>
      <p:pic>
        <p:nvPicPr>
          <p:cNvPr id="4" name="图片 3">
            <a:extLst>
              <a:ext uri="{FF2B5EF4-FFF2-40B4-BE49-F238E27FC236}">
                <a16:creationId xmlns:a16="http://schemas.microsoft.com/office/drawing/2014/main" id="{2CB7FF8E-A7B3-4D1F-80BE-B188CCE81DCD}"/>
              </a:ext>
            </a:extLst>
          </p:cNvPr>
          <p:cNvPicPr>
            <a:picLocks noChangeAspect="1"/>
          </p:cNvPicPr>
          <p:nvPr/>
        </p:nvPicPr>
        <p:blipFill>
          <a:blip r:embed="rId3"/>
          <a:stretch>
            <a:fillRect/>
          </a:stretch>
        </p:blipFill>
        <p:spPr>
          <a:xfrm>
            <a:off x="951542" y="2717562"/>
            <a:ext cx="5362994" cy="3448008"/>
          </a:xfrm>
          <a:prstGeom prst="rect">
            <a:avLst/>
          </a:prstGeom>
          <a:ln>
            <a:noFill/>
          </a:ln>
          <a:effectLst>
            <a:outerShdw blurRad="292100" dist="139700" dir="2700000" algn="tl" rotWithShape="0">
              <a:srgbClr val="333333">
                <a:alpha val="65000"/>
              </a:srgbClr>
            </a:outerShdw>
          </a:effectLst>
        </p:spPr>
      </p:pic>
      <p:pic>
        <p:nvPicPr>
          <p:cNvPr id="8" name="图片 7">
            <a:extLst>
              <a:ext uri="{FF2B5EF4-FFF2-40B4-BE49-F238E27FC236}">
                <a16:creationId xmlns:a16="http://schemas.microsoft.com/office/drawing/2014/main" id="{84F730D3-8FBA-4BE5-ACE7-B0020F2A621C}"/>
              </a:ext>
            </a:extLst>
          </p:cNvPr>
          <p:cNvPicPr>
            <a:picLocks noChangeAspect="1"/>
          </p:cNvPicPr>
          <p:nvPr/>
        </p:nvPicPr>
        <p:blipFill>
          <a:blip r:embed="rId4"/>
          <a:stretch>
            <a:fillRect/>
          </a:stretch>
        </p:blipFill>
        <p:spPr>
          <a:xfrm>
            <a:off x="6153154" y="1358781"/>
            <a:ext cx="5087304" cy="4140438"/>
          </a:xfrm>
          <a:prstGeom prst="rect">
            <a:avLst/>
          </a:prstGeom>
          <a:ln>
            <a:noFill/>
          </a:ln>
          <a:effectLst>
            <a:outerShdw blurRad="292100" dist="139700" dir="2700000" algn="tl" rotWithShape="0">
              <a:srgbClr val="333333">
                <a:alpha val="65000"/>
              </a:srgbClr>
            </a:outerShdw>
          </a:effectLst>
        </p:spPr>
      </p:pic>
      <p:pic>
        <p:nvPicPr>
          <p:cNvPr id="11" name="图片 10">
            <a:extLst>
              <a:ext uri="{FF2B5EF4-FFF2-40B4-BE49-F238E27FC236}">
                <a16:creationId xmlns:a16="http://schemas.microsoft.com/office/drawing/2014/main" id="{B9D80E79-0CE1-44B1-94EF-C92F1FC38DD4}"/>
              </a:ext>
            </a:extLst>
          </p:cNvPr>
          <p:cNvPicPr>
            <a:picLocks noChangeAspect="1"/>
          </p:cNvPicPr>
          <p:nvPr/>
        </p:nvPicPr>
        <p:blipFill>
          <a:blip r:embed="rId5"/>
          <a:stretch>
            <a:fillRect/>
          </a:stretch>
        </p:blipFill>
        <p:spPr>
          <a:xfrm>
            <a:off x="6153154" y="2330697"/>
            <a:ext cx="5087304" cy="4221737"/>
          </a:xfrm>
          <a:prstGeom prst="rect">
            <a:avLst/>
          </a:prstGeom>
          <a:ln>
            <a:noFill/>
          </a:ln>
          <a:effectLst>
            <a:outerShdw blurRad="292100" dist="139700" dir="2700000" algn="tl" rotWithShape="0">
              <a:srgbClr val="333333">
                <a:alpha val="65000"/>
              </a:srgbClr>
            </a:outerShdw>
          </a:effectLst>
        </p:spPr>
      </p:pic>
      <p:sp>
        <p:nvSpPr>
          <p:cNvPr id="13" name="椭圆 12">
            <a:extLst>
              <a:ext uri="{FF2B5EF4-FFF2-40B4-BE49-F238E27FC236}">
                <a16:creationId xmlns:a16="http://schemas.microsoft.com/office/drawing/2014/main" id="{4400BC3F-83D7-4A5C-95E5-79FAB38D8CA9}"/>
              </a:ext>
            </a:extLst>
          </p:cNvPr>
          <p:cNvSpPr/>
          <p:nvPr/>
        </p:nvSpPr>
        <p:spPr>
          <a:xfrm>
            <a:off x="3665760" y="4002088"/>
            <a:ext cx="108000" cy="1080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dirty="0"/>
          </a:p>
        </p:txBody>
      </p:sp>
      <p:sp>
        <p:nvSpPr>
          <p:cNvPr id="26" name="椭圆 25">
            <a:extLst>
              <a:ext uri="{FF2B5EF4-FFF2-40B4-BE49-F238E27FC236}">
                <a16:creationId xmlns:a16="http://schemas.microsoft.com/office/drawing/2014/main" id="{687C8ED6-562B-4E69-AFB4-F86191CC6F56}"/>
              </a:ext>
            </a:extLst>
          </p:cNvPr>
          <p:cNvSpPr/>
          <p:nvPr/>
        </p:nvSpPr>
        <p:spPr>
          <a:xfrm>
            <a:off x="3665760" y="4173538"/>
            <a:ext cx="108000" cy="1080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dirty="0"/>
          </a:p>
        </p:txBody>
      </p:sp>
      <p:cxnSp>
        <p:nvCxnSpPr>
          <p:cNvPr id="18" name="连接符: 肘形 17">
            <a:extLst>
              <a:ext uri="{FF2B5EF4-FFF2-40B4-BE49-F238E27FC236}">
                <a16:creationId xmlns:a16="http://schemas.microsoft.com/office/drawing/2014/main" id="{763BA2F4-A4B6-44E7-82FF-3A83BFA000D1}"/>
              </a:ext>
            </a:extLst>
          </p:cNvPr>
          <p:cNvCxnSpPr>
            <a:cxnSpLocks/>
            <a:stCxn id="13" idx="6"/>
          </p:cNvCxnSpPr>
          <p:nvPr/>
        </p:nvCxnSpPr>
        <p:spPr>
          <a:xfrm flipV="1">
            <a:off x="3773760" y="1563880"/>
            <a:ext cx="4601118" cy="2492208"/>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连接符: 肘形 21">
            <a:extLst>
              <a:ext uri="{FF2B5EF4-FFF2-40B4-BE49-F238E27FC236}">
                <a16:creationId xmlns:a16="http://schemas.microsoft.com/office/drawing/2014/main" id="{6C3F9E88-7964-46D8-9362-EF434419D66D}"/>
              </a:ext>
            </a:extLst>
          </p:cNvPr>
          <p:cNvCxnSpPr>
            <a:stCxn id="26" idx="6"/>
          </p:cNvCxnSpPr>
          <p:nvPr/>
        </p:nvCxnSpPr>
        <p:spPr>
          <a:xfrm flipV="1">
            <a:off x="3773760" y="2562225"/>
            <a:ext cx="4601118" cy="1665313"/>
          </a:xfrm>
          <a:prstGeom prst="bentConnector3">
            <a:avLst>
              <a:gd name="adj1" fmla="val 5331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82961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3"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7440641" y="656677"/>
            <a:ext cx="2909904" cy="4950694"/>
          </a:xfrm>
          <a:prstGeom prst="rect">
            <a:avLst/>
          </a:prstGeom>
          <a:noFill/>
          <a:ln w="28575">
            <a:solidFill>
              <a:schemeClr val="tx1">
                <a:lumMod val="65000"/>
                <a:lumOff val="35000"/>
                <a:alpha val="43000"/>
              </a:schemeClr>
            </a:solid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 y="1779814"/>
            <a:ext cx="7282543" cy="2808515"/>
          </a:xfrm>
          <a:prstGeom prst="rect">
            <a:avLst/>
          </a:prstGeom>
          <a:gradFill>
            <a:gsLst>
              <a:gs pos="0">
                <a:srgbClr val="349BE8"/>
              </a:gs>
              <a:gs pos="100000">
                <a:srgbClr val="1570B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40"/>
          <p:cNvSpPr/>
          <p:nvPr/>
        </p:nvSpPr>
        <p:spPr>
          <a:xfrm>
            <a:off x="6922" y="5962279"/>
            <a:ext cx="800474" cy="895719"/>
          </a:xfrm>
          <a:prstGeom prst="roundRect">
            <a:avLst>
              <a:gd name="adj" fmla="val 0"/>
            </a:avLst>
          </a:prstGeom>
          <a:gradFill>
            <a:gsLst>
              <a:gs pos="0">
                <a:srgbClr val="349BE8"/>
              </a:gs>
              <a:gs pos="100000">
                <a:srgbClr val="1570B6"/>
              </a:gs>
            </a:gsLst>
            <a:lin ang="2700000" scaled="0"/>
          </a:gra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圆角矩形 41"/>
          <p:cNvSpPr/>
          <p:nvPr/>
        </p:nvSpPr>
        <p:spPr>
          <a:xfrm>
            <a:off x="823180" y="5478550"/>
            <a:ext cx="461213" cy="460539"/>
          </a:xfrm>
          <a:prstGeom prst="roundRect">
            <a:avLst>
              <a:gd name="adj" fmla="val 0"/>
            </a:avLst>
          </a:prstGeom>
          <a:gradFill>
            <a:gsLst>
              <a:gs pos="0">
                <a:srgbClr val="349BE8"/>
              </a:gs>
              <a:gs pos="100000">
                <a:srgbClr val="1570B6"/>
              </a:gs>
            </a:gsLst>
            <a:lin ang="2700000" scaled="0"/>
          </a:gra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圆角矩形 42"/>
          <p:cNvSpPr/>
          <p:nvPr/>
        </p:nvSpPr>
        <p:spPr>
          <a:xfrm>
            <a:off x="1299985" y="5960759"/>
            <a:ext cx="461213" cy="460539"/>
          </a:xfrm>
          <a:prstGeom prst="roundRect">
            <a:avLst>
              <a:gd name="adj" fmla="val 0"/>
            </a:avLst>
          </a:prstGeom>
          <a:gradFill>
            <a:gsLst>
              <a:gs pos="0">
                <a:srgbClr val="349BE8"/>
              </a:gs>
              <a:gs pos="100000">
                <a:srgbClr val="1570B6"/>
              </a:gs>
            </a:gsLst>
            <a:lin ang="2700000" scaled="0"/>
          </a:gra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圆角矩形 43"/>
          <p:cNvSpPr/>
          <p:nvPr/>
        </p:nvSpPr>
        <p:spPr>
          <a:xfrm>
            <a:off x="9909599" y="827266"/>
            <a:ext cx="767889" cy="773824"/>
          </a:xfrm>
          <a:prstGeom prst="roundRect">
            <a:avLst>
              <a:gd name="adj" fmla="val 0"/>
            </a:avLst>
          </a:prstGeom>
          <a:gradFill>
            <a:gsLst>
              <a:gs pos="0">
                <a:srgbClr val="349BE8"/>
              </a:gs>
              <a:gs pos="100000">
                <a:srgbClr val="1570B6"/>
              </a:gs>
            </a:gsLst>
            <a:lin ang="2700000" scaled="0"/>
          </a:gra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a:off x="9055685" y="827266"/>
            <a:ext cx="767889" cy="773824"/>
          </a:xfrm>
          <a:prstGeom prst="roundRect">
            <a:avLst>
              <a:gd name="adj" fmla="val 0"/>
            </a:avLst>
          </a:prstGeom>
          <a:blipFill dpi="0" rotWithShape="1">
            <a:blip r:embed="rId3" cstate="print">
              <a:extLst>
                <a:ext uri="{28A0092B-C50C-407E-A947-70E740481C1C}">
                  <a14:useLocalDpi xmlns:a14="http://schemas.microsoft.com/office/drawing/2010/main" val="0"/>
                </a:ext>
              </a:extLst>
            </a:blip>
            <a:srcRect/>
            <a:stretch>
              <a:fillRect l="-25579" r="-25579"/>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圆角矩形 45"/>
          <p:cNvSpPr/>
          <p:nvPr/>
        </p:nvSpPr>
        <p:spPr>
          <a:xfrm>
            <a:off x="11563424" y="297127"/>
            <a:ext cx="291202" cy="297055"/>
          </a:xfrm>
          <a:prstGeom prst="roundRect">
            <a:avLst>
              <a:gd name="adj" fmla="val 0"/>
            </a:avLst>
          </a:prstGeom>
          <a:gradFill>
            <a:gsLst>
              <a:gs pos="0">
                <a:srgbClr val="349BE8"/>
              </a:gs>
              <a:gs pos="100000">
                <a:srgbClr val="1570B6"/>
              </a:gs>
            </a:gsLst>
            <a:lin ang="2700000" scaled="0"/>
          </a:gra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a:off x="11857992" y="579950"/>
            <a:ext cx="330258" cy="370030"/>
          </a:xfrm>
          <a:prstGeom prst="roundRect">
            <a:avLst>
              <a:gd name="adj" fmla="val 0"/>
            </a:avLst>
          </a:prstGeom>
          <a:gradFill>
            <a:gsLst>
              <a:gs pos="0">
                <a:srgbClr val="349BE8"/>
              </a:gs>
              <a:gs pos="100000">
                <a:srgbClr val="1570B6"/>
              </a:gs>
            </a:gsLst>
            <a:lin ang="2700000" scaled="0"/>
          </a:gra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a:off x="6324651" y="4671945"/>
            <a:ext cx="957891" cy="935426"/>
          </a:xfrm>
          <a:prstGeom prst="roundRect">
            <a:avLst>
              <a:gd name="adj" fmla="val 0"/>
            </a:avLst>
          </a:prstGeom>
          <a:blipFill dpi="0" rotWithShape="1">
            <a:blip r:embed="rId4" cstate="print">
              <a:extLst>
                <a:ext uri="{28A0092B-C50C-407E-A947-70E740481C1C}">
                  <a14:useLocalDpi xmlns:a14="http://schemas.microsoft.com/office/drawing/2010/main" val="0"/>
                </a:ext>
              </a:extLst>
            </a:blip>
            <a:srcRect/>
            <a:stretch>
              <a:fillRect l="-10722" r="-35760"/>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428197" y="2434707"/>
            <a:ext cx="6127586" cy="923330"/>
          </a:xfrm>
          <a:prstGeom prst="rect">
            <a:avLst/>
          </a:prstGeom>
          <a:noFill/>
        </p:spPr>
        <p:txBody>
          <a:bodyPr wrap="square" rtlCol="0">
            <a:spAutoFit/>
          </a:bodyPr>
          <a:lstStyle/>
          <a:p>
            <a:pPr algn="dist"/>
            <a:r>
              <a:rPr lang="zh-CN" altLang="en-US" sz="5400" spc="-150" dirty="0">
                <a:solidFill>
                  <a:schemeClr val="bg1"/>
                </a:solidFill>
                <a:effectLst>
                  <a:outerShdw blurRad="38100" dist="38100" dir="2700000" algn="tl">
                    <a:srgbClr val="000000">
                      <a:alpha val="25000"/>
                    </a:srgbClr>
                  </a:outerShdw>
                </a:effectLst>
                <a:latin typeface="思源黑体" panose="020B0500000000000000" pitchFamily="34" charset="-122"/>
                <a:ea typeface="思源黑体" panose="020B0500000000000000" pitchFamily="34" charset="-122"/>
              </a:rPr>
              <a:t>演示完毕 谢谢观看</a:t>
            </a:r>
          </a:p>
        </p:txBody>
      </p:sp>
      <p:sp>
        <p:nvSpPr>
          <p:cNvPr id="26" name="文本框 25"/>
          <p:cNvSpPr txBox="1"/>
          <p:nvPr/>
        </p:nvSpPr>
        <p:spPr>
          <a:xfrm>
            <a:off x="454323" y="877777"/>
            <a:ext cx="1790409" cy="923330"/>
          </a:xfrm>
          <a:prstGeom prst="rect">
            <a:avLst/>
          </a:prstGeom>
          <a:noFill/>
        </p:spPr>
        <p:txBody>
          <a:bodyPr wrap="square" rtlCol="0">
            <a:spAutoFit/>
          </a:bodyPr>
          <a:lstStyle/>
          <a:p>
            <a:r>
              <a:rPr lang="en-US" altLang="zh-CN" sz="5400" dirty="0">
                <a:solidFill>
                  <a:schemeClr val="tx1">
                    <a:lumMod val="75000"/>
                    <a:lumOff val="25000"/>
                  </a:schemeClr>
                </a:solidFill>
                <a:effectLst>
                  <a:outerShdw blurRad="127000" dist="38100" dir="2700000" algn="tl">
                    <a:srgbClr val="000000">
                      <a:alpha val="20000"/>
                    </a:srgbClr>
                  </a:outerShdw>
                </a:effectLst>
                <a:latin typeface="思源黑体" panose="020B0500000000000000" pitchFamily="34" charset="-122"/>
                <a:ea typeface="思源黑体" panose="020B0500000000000000" pitchFamily="34" charset="-122"/>
              </a:rPr>
              <a:t>2021</a:t>
            </a:r>
            <a:endParaRPr lang="zh-CN" altLang="en-US" sz="5400" dirty="0">
              <a:solidFill>
                <a:schemeClr val="tx1">
                  <a:lumMod val="75000"/>
                  <a:lumOff val="25000"/>
                </a:schemeClr>
              </a:solidFill>
              <a:effectLst>
                <a:outerShdw blurRad="127000" dist="38100" dir="2700000" algn="tl">
                  <a:srgbClr val="000000">
                    <a:alpha val="20000"/>
                  </a:srgbClr>
                </a:outerShdw>
              </a:effectLst>
              <a:latin typeface="思源黑体" panose="020B0500000000000000" pitchFamily="34" charset="-122"/>
              <a:ea typeface="思源黑体" panose="020B0500000000000000" pitchFamily="34" charset="-122"/>
            </a:endParaRPr>
          </a:p>
        </p:txBody>
      </p:sp>
      <p:sp>
        <p:nvSpPr>
          <p:cNvPr id="27" name="文本框 26"/>
          <p:cNvSpPr txBox="1"/>
          <p:nvPr/>
        </p:nvSpPr>
        <p:spPr>
          <a:xfrm>
            <a:off x="505688" y="3633870"/>
            <a:ext cx="5972603" cy="830997"/>
          </a:xfrm>
          <a:prstGeom prst="rect">
            <a:avLst/>
          </a:prstGeom>
          <a:noFill/>
        </p:spPr>
        <p:txBody>
          <a:bodyPr wrap="square" rtlCol="0">
            <a:spAutoFit/>
          </a:bodyPr>
          <a:lstStyle/>
          <a:p>
            <a:r>
              <a:rPr lang="zh-CN" altLang="en-US" sz="1600" spc="-150" dirty="0">
                <a:solidFill>
                  <a:schemeClr val="bg1"/>
                </a:solidFill>
                <a:effectLst>
                  <a:outerShdw blurRad="38100" dist="38100" dir="2700000" algn="tl">
                    <a:srgbClr val="000000">
                      <a:alpha val="25000"/>
                    </a:srgbClr>
                  </a:outerShdw>
                </a:effectLst>
                <a:latin typeface="思源黑体" panose="020B0500000000000000" pitchFamily="34" charset="-122"/>
                <a:ea typeface="思源黑体" panose="020B0500000000000000" pitchFamily="34" charset="-122"/>
              </a:rPr>
              <a:t>感谢关注起点考试网！欢迎您咨询提问！</a:t>
            </a:r>
            <a:endParaRPr lang="en-US" altLang="zh-CN" sz="1600" spc="-150" dirty="0">
              <a:solidFill>
                <a:schemeClr val="bg1"/>
              </a:solidFill>
              <a:effectLst>
                <a:outerShdw blurRad="38100" dist="38100" dir="2700000" algn="tl">
                  <a:srgbClr val="000000">
                    <a:alpha val="25000"/>
                  </a:srgbClr>
                </a:outerShdw>
              </a:effectLst>
              <a:latin typeface="思源黑体" panose="020B0500000000000000" pitchFamily="34" charset="-122"/>
              <a:ea typeface="思源黑体" panose="020B0500000000000000" pitchFamily="34" charset="-122"/>
            </a:endParaRPr>
          </a:p>
          <a:p>
            <a:endParaRPr lang="en-US" altLang="zh-CN" sz="1600" spc="-150" dirty="0">
              <a:solidFill>
                <a:schemeClr val="bg1"/>
              </a:solidFill>
              <a:effectLst>
                <a:outerShdw blurRad="38100" dist="38100" dir="2700000" algn="tl">
                  <a:srgbClr val="000000">
                    <a:alpha val="25000"/>
                  </a:srgbClr>
                </a:outerShdw>
              </a:effectLst>
              <a:latin typeface="思源黑体" panose="020B0500000000000000" pitchFamily="34" charset="-122"/>
              <a:ea typeface="思源黑体" panose="020B0500000000000000" pitchFamily="34" charset="-122"/>
            </a:endParaRPr>
          </a:p>
          <a:p>
            <a:r>
              <a:rPr lang="zh-CN" altLang="en-US" sz="1600" spc="-150" dirty="0">
                <a:solidFill>
                  <a:schemeClr val="bg1"/>
                </a:solidFill>
                <a:effectLst>
                  <a:outerShdw blurRad="38100" dist="38100" dir="2700000" algn="tl">
                    <a:srgbClr val="000000">
                      <a:alpha val="25000"/>
                    </a:srgbClr>
                  </a:outerShdw>
                </a:effectLst>
                <a:latin typeface="思源黑体" panose="020B0500000000000000" pitchFamily="34" charset="-122"/>
                <a:ea typeface="思源黑体" panose="020B0500000000000000" pitchFamily="34" charset="-122"/>
              </a:rPr>
              <a:t>联系电话：</a:t>
            </a:r>
            <a:r>
              <a:rPr lang="en-US" altLang="zh-CN" sz="1600" spc="-150" dirty="0">
                <a:solidFill>
                  <a:schemeClr val="bg1"/>
                </a:solidFill>
                <a:effectLst>
                  <a:outerShdw blurRad="38100" dist="38100" dir="2700000" algn="tl">
                    <a:srgbClr val="000000">
                      <a:alpha val="25000"/>
                    </a:srgbClr>
                  </a:outerShdw>
                </a:effectLst>
                <a:latin typeface="思源黑体" panose="020B0500000000000000" pitchFamily="34" charset="-122"/>
                <a:ea typeface="思源黑体" panose="020B0500000000000000" pitchFamily="34" charset="-122"/>
              </a:rPr>
              <a:t>010-81544220</a:t>
            </a:r>
            <a:endParaRPr lang="zh-CN" altLang="en-US" sz="1600" spc="-150" dirty="0">
              <a:solidFill>
                <a:schemeClr val="bg1"/>
              </a:solidFill>
              <a:effectLst>
                <a:outerShdw blurRad="38100" dist="38100" dir="2700000" algn="tl">
                  <a:srgbClr val="000000">
                    <a:alpha val="25000"/>
                  </a:srgbClr>
                </a:outerShdw>
              </a:effectLst>
              <a:latin typeface="思源黑体" panose="020B0500000000000000" pitchFamily="34" charset="-122"/>
              <a:ea typeface="思源黑体" panose="020B0500000000000000" pitchFamily="34" charset="-122"/>
            </a:endParaRPr>
          </a:p>
        </p:txBody>
      </p:sp>
      <p:grpSp>
        <p:nvGrpSpPr>
          <p:cNvPr id="2" name="组合 1">
            <a:extLst>
              <a:ext uri="{FF2B5EF4-FFF2-40B4-BE49-F238E27FC236}">
                <a16:creationId xmlns:a16="http://schemas.microsoft.com/office/drawing/2014/main" id="{137EAC19-8CDC-4A0C-B3C7-B373EE050A5D}"/>
              </a:ext>
            </a:extLst>
          </p:cNvPr>
          <p:cNvGrpSpPr/>
          <p:nvPr/>
        </p:nvGrpSpPr>
        <p:grpSpPr>
          <a:xfrm>
            <a:off x="7313641" y="1775707"/>
            <a:ext cx="4747610" cy="2808515"/>
            <a:chOff x="7440641" y="1775707"/>
            <a:chExt cx="4747610" cy="2808515"/>
          </a:xfrm>
        </p:grpSpPr>
        <p:sp>
          <p:nvSpPr>
            <p:cNvPr id="17" name="矩形 16">
              <a:extLst>
                <a:ext uri="{FF2B5EF4-FFF2-40B4-BE49-F238E27FC236}">
                  <a16:creationId xmlns:a16="http://schemas.microsoft.com/office/drawing/2014/main" id="{56C046E4-99DA-4F5E-8ED0-22B4B013BF38}"/>
                </a:ext>
              </a:extLst>
            </p:cNvPr>
            <p:cNvSpPr/>
            <p:nvPr/>
          </p:nvSpPr>
          <p:spPr>
            <a:xfrm>
              <a:off x="7440641" y="1775707"/>
              <a:ext cx="4747610" cy="2808515"/>
            </a:xfrm>
            <a:prstGeom prst="rect">
              <a:avLst/>
            </a:prstGeom>
            <a:solidFill>
              <a:schemeClr val="bg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Picture 8" descr="微信公众号">
              <a:extLst>
                <a:ext uri="{FF2B5EF4-FFF2-40B4-BE49-F238E27FC236}">
                  <a16:creationId xmlns:a16="http://schemas.microsoft.com/office/drawing/2014/main" id="{62AEF9E2-F41E-4E19-8A79-07EDC47E25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9175" y="1999680"/>
              <a:ext cx="2148797" cy="205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本框 17">
              <a:extLst>
                <a:ext uri="{FF2B5EF4-FFF2-40B4-BE49-F238E27FC236}">
                  <a16:creationId xmlns:a16="http://schemas.microsoft.com/office/drawing/2014/main" id="{88F04A89-A629-4153-984C-F0C3FE6A156B}"/>
                </a:ext>
              </a:extLst>
            </p:cNvPr>
            <p:cNvSpPr txBox="1"/>
            <p:nvPr/>
          </p:nvSpPr>
          <p:spPr>
            <a:xfrm>
              <a:off x="8857812" y="4126313"/>
              <a:ext cx="1931522" cy="338554"/>
            </a:xfrm>
            <a:prstGeom prst="rect">
              <a:avLst/>
            </a:prstGeom>
            <a:noFill/>
          </p:spPr>
          <p:txBody>
            <a:bodyPr wrap="square" rtlCol="0">
              <a:spAutoFit/>
            </a:bodyPr>
            <a:lstStyle/>
            <a:p>
              <a:pPr algn="ctr"/>
              <a:r>
                <a:rPr lang="zh-CN" altLang="en-US" sz="1600" spc="-150" dirty="0">
                  <a:solidFill>
                    <a:srgbClr val="0070C0"/>
                  </a:solidFill>
                  <a:effectLst>
                    <a:outerShdw blurRad="38100" dist="38100" dir="2700000" algn="tl">
                      <a:srgbClr val="000000">
                        <a:alpha val="25000"/>
                      </a:srgbClr>
                    </a:outerShdw>
                  </a:effectLst>
                  <a:latin typeface="思源黑体" panose="020B0500000000000000" pitchFamily="34" charset="-122"/>
                  <a:ea typeface="思源黑体" panose="020B0500000000000000" pitchFamily="34" charset="-122"/>
                </a:rPr>
                <a:t>起点考试公众号</a:t>
              </a:r>
            </a:p>
          </p:txBody>
        </p:sp>
      </p:grpSp>
    </p:spTree>
    <p:extLst>
      <p:ext uri="{BB962C8B-B14F-4D97-AF65-F5344CB8AC3E}">
        <p14:creationId xmlns:p14="http://schemas.microsoft.com/office/powerpoint/2010/main" val="373253266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childTnLst>
                                </p:cTn>
                              </p:par>
                              <p:par>
                                <p:cTn id="8" presetID="35" presetClass="path" presetSubtype="0" decel="100000" fill="hold" grpId="1" nodeType="withEffect">
                                  <p:stCondLst>
                                    <p:cond delay="0"/>
                                  </p:stCondLst>
                                  <p:childTnLst>
                                    <p:animMotion origin="layout" path="M 4.58333E-6 -1.11111E-6 L -0.05756 -1.11111E-6 " pathEditMode="relative" rAng="0" ptsTypes="AA">
                                      <p:cBhvr>
                                        <p:cTn id="9" dur="1000" spd="-100000" fill="hold"/>
                                        <p:tgtEl>
                                          <p:spTgt spid="44"/>
                                        </p:tgtEl>
                                        <p:attrNameLst>
                                          <p:attrName>ppt_x</p:attrName>
                                          <p:attrName>ppt_y</p:attrName>
                                        </p:attrNameLst>
                                      </p:cBhvr>
                                      <p:rCtr x="-2878" y="0"/>
                                    </p:animMotion>
                                  </p:childTnLst>
                                </p:cTn>
                              </p:par>
                              <p:par>
                                <p:cTn id="10" presetID="10" presetClass="entr" presetSubtype="0"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childTnLst>
                                </p:cTn>
                              </p:par>
                              <p:par>
                                <p:cTn id="13" presetID="35" presetClass="path" presetSubtype="0" decel="100000" fill="hold" grpId="1" nodeType="withEffect">
                                  <p:stCondLst>
                                    <p:cond delay="0"/>
                                  </p:stCondLst>
                                  <p:childTnLst>
                                    <p:animMotion origin="layout" path="M 4.58333E-6 -1.11111E-6 L -0.05756 -1.11111E-6 " pathEditMode="relative" rAng="0" ptsTypes="AA">
                                      <p:cBhvr>
                                        <p:cTn id="14" dur="1000" spd="-100000" fill="hold"/>
                                        <p:tgtEl>
                                          <p:spTgt spid="45"/>
                                        </p:tgtEl>
                                        <p:attrNameLst>
                                          <p:attrName>ppt_x</p:attrName>
                                          <p:attrName>ppt_y</p:attrName>
                                        </p:attrNameLst>
                                      </p:cBhvr>
                                      <p:rCtr x="-2878" y="0"/>
                                    </p:animMotion>
                                  </p:childTnLst>
                                </p:cTn>
                              </p:par>
                              <p:par>
                                <p:cTn id="15" presetID="53" presetClass="entr" presetSubtype="16"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fltVal val="0"/>
                                          </p:val>
                                        </p:tav>
                                        <p:tav tm="100000">
                                          <p:val>
                                            <p:strVal val="#ppt_h"/>
                                          </p:val>
                                        </p:tav>
                                      </p:tavLst>
                                    </p:anim>
                                    <p:animEffect transition="in" filter="fade">
                                      <p:cBhvr>
                                        <p:cTn id="29" dur="500"/>
                                        <p:tgtEl>
                                          <p:spTgt spid="4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childTnLst>
                                </p:cTn>
                              </p:par>
                              <p:par>
                                <p:cTn id="43" presetID="35" presetClass="path" presetSubtype="0" decel="100000" fill="hold" grpId="1" nodeType="withEffect">
                                  <p:stCondLst>
                                    <p:cond delay="0"/>
                                  </p:stCondLst>
                                  <p:childTnLst>
                                    <p:animMotion origin="layout" path="M 4.58333E-6 -1.11111E-6 L -0.05756 -1.11111E-6 " pathEditMode="relative" rAng="0" ptsTypes="AA">
                                      <p:cBhvr>
                                        <p:cTn id="44" dur="1000" spd="-100000" fill="hold"/>
                                        <p:tgtEl>
                                          <p:spTgt spid="48"/>
                                        </p:tgtEl>
                                        <p:attrNameLst>
                                          <p:attrName>ppt_x</p:attrName>
                                          <p:attrName>ppt_y</p:attrName>
                                        </p:attrNameLst>
                                      </p:cBhvr>
                                      <p:rCtr x="-2878" y="0"/>
                                    </p:animMotion>
                                  </p:childTnLst>
                                </p:cTn>
                              </p:par>
                              <p:par>
                                <p:cTn id="45" presetID="22" presetClass="entr" presetSubtype="8"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500"/>
                                        <p:tgtEl>
                                          <p:spTgt spid="40"/>
                                        </p:tgtEl>
                                      </p:cBhvr>
                                    </p:animEffect>
                                  </p:childTnLst>
                                </p:cTn>
                              </p:par>
                              <p:par>
                                <p:cTn id="48" presetID="21" presetClass="entr" presetSubtype="4" fill="hold" grpId="0"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heel(4)">
                                      <p:cBhvr>
                                        <p:cTn id="50" dur="750"/>
                                        <p:tgtEl>
                                          <p:spTgt spid="50"/>
                                        </p:tgtEl>
                                      </p:cBhvr>
                                    </p:animEffect>
                                  </p:childTnLst>
                                </p:cTn>
                              </p:par>
                              <p:par>
                                <p:cTn id="51" presetID="41" presetClass="entr" presetSubtype="0" fill="hold" grpId="0" nodeType="withEffect">
                                  <p:stCondLst>
                                    <p:cond delay="750"/>
                                  </p:stCondLst>
                                  <p:iterate type="lt">
                                    <p:tmPct val="10000"/>
                                  </p:iterate>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24"/>
                                        </p:tgtEl>
                                        <p:attrNameLst>
                                          <p:attrName>ppt_y</p:attrName>
                                        </p:attrNameLst>
                                      </p:cBhvr>
                                      <p:tavLst>
                                        <p:tav tm="0">
                                          <p:val>
                                            <p:strVal val="#ppt_y"/>
                                          </p:val>
                                        </p:tav>
                                        <p:tav tm="100000">
                                          <p:val>
                                            <p:strVal val="#ppt_y"/>
                                          </p:val>
                                        </p:tav>
                                      </p:tavLst>
                                    </p:anim>
                                    <p:anim calcmode="lin" valueType="num">
                                      <p:cBhvr>
                                        <p:cTn id="5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24"/>
                                        </p:tgtEl>
                                      </p:cBhvr>
                                    </p:animEffect>
                                  </p:childTnLst>
                                </p:cTn>
                              </p:par>
                              <p:par>
                                <p:cTn id="58" presetID="41" presetClass="entr" presetSubtype="0" fill="hold" grpId="0" nodeType="withEffect">
                                  <p:stCondLst>
                                    <p:cond delay="1000"/>
                                  </p:stCondLst>
                                  <p:iterate type="lt">
                                    <p:tmPct val="10000"/>
                                  </p:iterate>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27"/>
                                        </p:tgtEl>
                                        <p:attrNameLst>
                                          <p:attrName>ppt_y</p:attrName>
                                        </p:attrNameLst>
                                      </p:cBhvr>
                                      <p:tavLst>
                                        <p:tav tm="0">
                                          <p:val>
                                            <p:strVal val="#ppt_y"/>
                                          </p:val>
                                        </p:tav>
                                        <p:tav tm="100000">
                                          <p:val>
                                            <p:strVal val="#ppt_y"/>
                                          </p:val>
                                        </p:tav>
                                      </p:tavLst>
                                    </p:anim>
                                    <p:anim calcmode="lin" valueType="num">
                                      <p:cBhvr>
                                        <p:cTn id="62"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27"/>
                                        </p:tgtEl>
                                      </p:cBhvr>
                                    </p:animEffect>
                                  </p:childTnLst>
                                </p:cTn>
                              </p:par>
                              <p:par>
                                <p:cTn id="65" presetID="12" presetClass="entr" presetSubtype="8" fill="hold" grpId="0" nodeType="withEffect">
                                  <p:stCondLst>
                                    <p:cond delay="175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p:tgtEl>
                                          <p:spTgt spid="26"/>
                                        </p:tgtEl>
                                        <p:attrNameLst>
                                          <p:attrName>ppt_x</p:attrName>
                                        </p:attrNameLst>
                                      </p:cBhvr>
                                      <p:tavLst>
                                        <p:tav tm="0">
                                          <p:val>
                                            <p:strVal val="#ppt_x-#ppt_w*1.125000"/>
                                          </p:val>
                                        </p:tav>
                                        <p:tav tm="100000">
                                          <p:val>
                                            <p:strVal val="#ppt_x"/>
                                          </p:val>
                                        </p:tav>
                                      </p:tavLst>
                                    </p:anim>
                                    <p:animEffect transition="in" filter="wipe(right)">
                                      <p:cBhvr>
                                        <p:cTn id="68" dur="500"/>
                                        <p:tgtEl>
                                          <p:spTgt spid="26"/>
                                        </p:tgtEl>
                                      </p:cBhvr>
                                    </p:animEffect>
                                  </p:childTnLst>
                                </p:cTn>
                              </p:par>
                            </p:childTnLst>
                          </p:cTn>
                        </p:par>
                        <p:par>
                          <p:cTn id="69" fill="hold">
                            <p:stCondLst>
                              <p:cond delay="3200"/>
                            </p:stCondLst>
                            <p:childTnLst>
                              <p:par>
                                <p:cTn id="70" presetID="22" presetClass="entr" presetSubtype="8" fill="hold" nodeType="after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0" grpId="0" animBg="1"/>
      <p:bldP spid="41" grpId="0" animBg="1"/>
      <p:bldP spid="42" grpId="0" animBg="1"/>
      <p:bldP spid="43" grpId="0" animBg="1"/>
      <p:bldP spid="44" grpId="0" animBg="1"/>
      <p:bldP spid="44" grpId="1" animBg="1"/>
      <p:bldP spid="45" grpId="0" animBg="1"/>
      <p:bldP spid="45" grpId="1" animBg="1"/>
      <p:bldP spid="46" grpId="0" animBg="1"/>
      <p:bldP spid="47" grpId="0" animBg="1"/>
      <p:bldP spid="48" grpId="0" animBg="1"/>
      <p:bldP spid="48" grpId="1" animBg="1"/>
      <p:bldP spid="24"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244421" y="341781"/>
            <a:ext cx="2867228" cy="430374"/>
          </a:xfrm>
          <a:prstGeom prst="rect">
            <a:avLst/>
          </a:prstGeom>
        </p:spPr>
        <p:txBody>
          <a:bodyPr wrap="square">
            <a:spAutoFit/>
          </a:bodyPr>
          <a:lstStyle/>
          <a:p>
            <a:pPr>
              <a:lnSpc>
                <a:spcPct val="120000"/>
              </a:lnSpc>
            </a:pPr>
            <a:r>
              <a:rPr lang="zh-CN" altLang="en-US" sz="2000" b="1" dirty="0">
                <a:solidFill>
                  <a:srgbClr val="FF0000"/>
                </a:solidFill>
                <a:latin typeface="思源黑体" panose="020B0500000000000000" pitchFamily="34" charset="-122"/>
                <a:ea typeface="思源黑体" panose="020B0500000000000000" pitchFamily="34" charset="-122"/>
                <a:cs typeface="+mn-ea"/>
                <a:sym typeface="+mn-lt"/>
              </a:rPr>
              <a:t>起点考试网特色</a:t>
            </a:r>
            <a:endParaRPr lang="zh-CN" altLang="en-US" sz="2000" b="1" dirty="0">
              <a:solidFill>
                <a:schemeClr val="tx1">
                  <a:lumMod val="65000"/>
                  <a:lumOff val="35000"/>
                </a:schemeClr>
              </a:solidFill>
              <a:latin typeface="思源黑体" panose="020B0500000000000000" pitchFamily="34" charset="-122"/>
              <a:ea typeface="思源黑体" panose="020B0500000000000000" pitchFamily="34" charset="-122"/>
              <a:cs typeface="+mn-ea"/>
              <a:sym typeface="+mn-lt"/>
            </a:endParaRPr>
          </a:p>
        </p:txBody>
      </p:sp>
      <p:sp>
        <p:nvSpPr>
          <p:cNvPr id="113" name="Rounded Rectangle 3">
            <a:extLst>
              <a:ext uri="{FF2B5EF4-FFF2-40B4-BE49-F238E27FC236}">
                <a16:creationId xmlns:a16="http://schemas.microsoft.com/office/drawing/2014/main" id="{0D0CF004-6FD5-4FF4-ACED-93B390538050}"/>
              </a:ext>
            </a:extLst>
          </p:cNvPr>
          <p:cNvSpPr/>
          <p:nvPr/>
        </p:nvSpPr>
        <p:spPr>
          <a:xfrm>
            <a:off x="102465" y="4106127"/>
            <a:ext cx="11987070" cy="193016"/>
          </a:xfrm>
          <a:prstGeom prst="roundRect">
            <a:avLst>
              <a:gd name="adj" fmla="val 50000"/>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cs typeface="+mn-ea"/>
              <a:sym typeface="+mn-lt"/>
            </a:endParaRPr>
          </a:p>
        </p:txBody>
      </p:sp>
      <p:grpSp>
        <p:nvGrpSpPr>
          <p:cNvPr id="114" name="Group 6">
            <a:extLst>
              <a:ext uri="{FF2B5EF4-FFF2-40B4-BE49-F238E27FC236}">
                <a16:creationId xmlns:a16="http://schemas.microsoft.com/office/drawing/2014/main" id="{0B11CE17-80E1-48E1-BF0D-75E15E058E5D}"/>
              </a:ext>
            </a:extLst>
          </p:cNvPr>
          <p:cNvGrpSpPr/>
          <p:nvPr/>
        </p:nvGrpSpPr>
        <p:grpSpPr>
          <a:xfrm>
            <a:off x="2206163" y="3963283"/>
            <a:ext cx="565560" cy="478703"/>
            <a:chOff x="2996418" y="1828800"/>
            <a:chExt cx="717453" cy="717453"/>
          </a:xfrm>
          <a:solidFill>
            <a:srgbClr val="FFC000"/>
          </a:solidFill>
        </p:grpSpPr>
        <p:sp>
          <p:nvSpPr>
            <p:cNvPr id="115" name="Oval 4">
              <a:extLst>
                <a:ext uri="{FF2B5EF4-FFF2-40B4-BE49-F238E27FC236}">
                  <a16:creationId xmlns:a16="http://schemas.microsoft.com/office/drawing/2014/main" id="{AA8ABB4A-CF33-49EA-9029-0E8FE8117785}"/>
                </a:ext>
              </a:extLst>
            </p:cNvPr>
            <p:cNvSpPr/>
            <p:nvPr/>
          </p:nvSpPr>
          <p:spPr>
            <a:xfrm>
              <a:off x="2996418" y="1828800"/>
              <a:ext cx="717453" cy="7174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cs typeface="+mn-ea"/>
                <a:sym typeface="+mn-lt"/>
              </a:endParaRPr>
            </a:p>
          </p:txBody>
        </p:sp>
        <p:sp>
          <p:nvSpPr>
            <p:cNvPr id="116" name="Oval 5">
              <a:extLst>
                <a:ext uri="{FF2B5EF4-FFF2-40B4-BE49-F238E27FC236}">
                  <a16:creationId xmlns:a16="http://schemas.microsoft.com/office/drawing/2014/main" id="{581D391B-085F-4D92-852F-4EDAE84F0AF9}"/>
                </a:ext>
              </a:extLst>
            </p:cNvPr>
            <p:cNvSpPr/>
            <p:nvPr/>
          </p:nvSpPr>
          <p:spPr>
            <a:xfrm>
              <a:off x="3142370" y="1974752"/>
              <a:ext cx="425548" cy="4255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cs typeface="+mn-ea"/>
                <a:sym typeface="+mn-lt"/>
              </a:endParaRPr>
            </a:p>
          </p:txBody>
        </p:sp>
      </p:grpSp>
      <p:grpSp>
        <p:nvGrpSpPr>
          <p:cNvPr id="117" name="Group 9">
            <a:extLst>
              <a:ext uri="{FF2B5EF4-FFF2-40B4-BE49-F238E27FC236}">
                <a16:creationId xmlns:a16="http://schemas.microsoft.com/office/drawing/2014/main" id="{1553A14D-BDEE-4874-A0F7-D50C75F59796}"/>
              </a:ext>
            </a:extLst>
          </p:cNvPr>
          <p:cNvGrpSpPr/>
          <p:nvPr/>
        </p:nvGrpSpPr>
        <p:grpSpPr>
          <a:xfrm>
            <a:off x="1508231" y="2813065"/>
            <a:ext cx="2015924" cy="988303"/>
            <a:chOff x="596313" y="1252025"/>
            <a:chExt cx="2743200" cy="1954482"/>
          </a:xfrm>
          <a:solidFill>
            <a:srgbClr val="FFC000"/>
          </a:solidFill>
        </p:grpSpPr>
        <p:sp>
          <p:nvSpPr>
            <p:cNvPr id="118" name="Rounded Rectangle 7">
              <a:extLst>
                <a:ext uri="{FF2B5EF4-FFF2-40B4-BE49-F238E27FC236}">
                  <a16:creationId xmlns:a16="http://schemas.microsoft.com/office/drawing/2014/main" id="{79C4A2F4-F179-4955-BCBD-9ABFF1226636}"/>
                </a:ext>
              </a:extLst>
            </p:cNvPr>
            <p:cNvSpPr/>
            <p:nvPr/>
          </p:nvSpPr>
          <p:spPr>
            <a:xfrm>
              <a:off x="596313" y="1252025"/>
              <a:ext cx="2743200" cy="1730326"/>
            </a:xfrm>
            <a:prstGeom prst="roundRect">
              <a:avLst>
                <a:gd name="adj" fmla="val 101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cs typeface="+mn-ea"/>
                <a:sym typeface="+mn-lt"/>
              </a:endParaRPr>
            </a:p>
          </p:txBody>
        </p:sp>
        <p:sp>
          <p:nvSpPr>
            <p:cNvPr id="119" name="Isosceles Triangle 8">
              <a:extLst>
                <a:ext uri="{FF2B5EF4-FFF2-40B4-BE49-F238E27FC236}">
                  <a16:creationId xmlns:a16="http://schemas.microsoft.com/office/drawing/2014/main" id="{93935984-73C8-42F2-89F7-39A01A0CF796}"/>
                </a:ext>
              </a:extLst>
            </p:cNvPr>
            <p:cNvSpPr/>
            <p:nvPr/>
          </p:nvSpPr>
          <p:spPr>
            <a:xfrm rot="10800000">
              <a:off x="1712595" y="2955143"/>
              <a:ext cx="510637" cy="25136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cs typeface="+mn-ea"/>
                <a:sym typeface="+mn-lt"/>
              </a:endParaRPr>
            </a:p>
          </p:txBody>
        </p:sp>
      </p:grpSp>
      <p:sp>
        <p:nvSpPr>
          <p:cNvPr id="120" name="Right Arrow 10">
            <a:extLst>
              <a:ext uri="{FF2B5EF4-FFF2-40B4-BE49-F238E27FC236}">
                <a16:creationId xmlns:a16="http://schemas.microsoft.com/office/drawing/2014/main" id="{63BB9642-4932-4471-9EFE-ACABD3F9AF41}"/>
              </a:ext>
            </a:extLst>
          </p:cNvPr>
          <p:cNvSpPr/>
          <p:nvPr/>
        </p:nvSpPr>
        <p:spPr>
          <a:xfrm rot="2482860">
            <a:off x="4038378" y="4060557"/>
            <a:ext cx="917298" cy="45503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cs typeface="+mn-ea"/>
              <a:sym typeface="+mn-lt"/>
            </a:endParaRPr>
          </a:p>
        </p:txBody>
      </p:sp>
      <p:grpSp>
        <p:nvGrpSpPr>
          <p:cNvPr id="121" name="Group 13">
            <a:extLst>
              <a:ext uri="{FF2B5EF4-FFF2-40B4-BE49-F238E27FC236}">
                <a16:creationId xmlns:a16="http://schemas.microsoft.com/office/drawing/2014/main" id="{51E7C209-6DD0-4EE8-A154-EC8D91DEAA9A}"/>
              </a:ext>
            </a:extLst>
          </p:cNvPr>
          <p:cNvGrpSpPr/>
          <p:nvPr/>
        </p:nvGrpSpPr>
        <p:grpSpPr>
          <a:xfrm>
            <a:off x="5528447" y="3885509"/>
            <a:ext cx="563066" cy="504804"/>
            <a:chOff x="2996418" y="1828800"/>
            <a:chExt cx="717453" cy="717453"/>
          </a:xfrm>
          <a:solidFill>
            <a:srgbClr val="23E148"/>
          </a:solidFill>
        </p:grpSpPr>
        <p:sp>
          <p:nvSpPr>
            <p:cNvPr id="122" name="Oval 18">
              <a:extLst>
                <a:ext uri="{FF2B5EF4-FFF2-40B4-BE49-F238E27FC236}">
                  <a16:creationId xmlns:a16="http://schemas.microsoft.com/office/drawing/2014/main" id="{5F48103C-EB22-4E9C-B1A7-8E398502CF6B}"/>
                </a:ext>
              </a:extLst>
            </p:cNvPr>
            <p:cNvSpPr/>
            <p:nvPr/>
          </p:nvSpPr>
          <p:spPr>
            <a:xfrm>
              <a:off x="2996418" y="1828800"/>
              <a:ext cx="717453" cy="7174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cs typeface="+mn-ea"/>
                <a:sym typeface="+mn-lt"/>
              </a:endParaRPr>
            </a:p>
          </p:txBody>
        </p:sp>
        <p:sp>
          <p:nvSpPr>
            <p:cNvPr id="123" name="Oval 19">
              <a:extLst>
                <a:ext uri="{FF2B5EF4-FFF2-40B4-BE49-F238E27FC236}">
                  <a16:creationId xmlns:a16="http://schemas.microsoft.com/office/drawing/2014/main" id="{C9D9D625-B4D5-4295-A2C6-BDF1B1EC8318}"/>
                </a:ext>
              </a:extLst>
            </p:cNvPr>
            <p:cNvSpPr/>
            <p:nvPr/>
          </p:nvSpPr>
          <p:spPr>
            <a:xfrm>
              <a:off x="3142370" y="1974752"/>
              <a:ext cx="425548" cy="4255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cs typeface="+mn-ea"/>
                <a:sym typeface="+mn-lt"/>
              </a:endParaRPr>
            </a:p>
          </p:txBody>
        </p:sp>
      </p:grpSp>
      <p:grpSp>
        <p:nvGrpSpPr>
          <p:cNvPr id="124" name="Group 14">
            <a:extLst>
              <a:ext uri="{FF2B5EF4-FFF2-40B4-BE49-F238E27FC236}">
                <a16:creationId xmlns:a16="http://schemas.microsoft.com/office/drawing/2014/main" id="{53B3D6EB-EED6-43F6-A872-54BE7D81FC22}"/>
              </a:ext>
            </a:extLst>
          </p:cNvPr>
          <p:cNvGrpSpPr/>
          <p:nvPr/>
        </p:nvGrpSpPr>
        <p:grpSpPr>
          <a:xfrm flipV="1">
            <a:off x="4796712" y="4518132"/>
            <a:ext cx="2015924" cy="988303"/>
            <a:chOff x="596313" y="1252025"/>
            <a:chExt cx="2743200" cy="1954482"/>
          </a:xfrm>
          <a:solidFill>
            <a:srgbClr val="23E148"/>
          </a:solidFill>
        </p:grpSpPr>
        <p:sp>
          <p:nvSpPr>
            <p:cNvPr id="125" name="Rounded Rectangle 16">
              <a:extLst>
                <a:ext uri="{FF2B5EF4-FFF2-40B4-BE49-F238E27FC236}">
                  <a16:creationId xmlns:a16="http://schemas.microsoft.com/office/drawing/2014/main" id="{EA87D058-A94F-43B7-964A-6C8A40D5CD81}"/>
                </a:ext>
              </a:extLst>
            </p:cNvPr>
            <p:cNvSpPr/>
            <p:nvPr/>
          </p:nvSpPr>
          <p:spPr>
            <a:xfrm>
              <a:off x="596313" y="1252025"/>
              <a:ext cx="2743200" cy="1730326"/>
            </a:xfrm>
            <a:prstGeom prst="roundRect">
              <a:avLst>
                <a:gd name="adj" fmla="val 101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cs typeface="+mn-ea"/>
                <a:sym typeface="+mn-lt"/>
              </a:endParaRPr>
            </a:p>
          </p:txBody>
        </p:sp>
        <p:sp>
          <p:nvSpPr>
            <p:cNvPr id="126" name="Isosceles Triangle 17">
              <a:extLst>
                <a:ext uri="{FF2B5EF4-FFF2-40B4-BE49-F238E27FC236}">
                  <a16:creationId xmlns:a16="http://schemas.microsoft.com/office/drawing/2014/main" id="{CC3DD821-8AC7-447E-A99D-8308377BB42C}"/>
                </a:ext>
              </a:extLst>
            </p:cNvPr>
            <p:cNvSpPr/>
            <p:nvPr/>
          </p:nvSpPr>
          <p:spPr>
            <a:xfrm rot="10800000">
              <a:off x="1712595" y="2955143"/>
              <a:ext cx="510637" cy="25136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cs typeface="+mn-ea"/>
                <a:sym typeface="+mn-lt"/>
              </a:endParaRPr>
            </a:p>
          </p:txBody>
        </p:sp>
      </p:grpSp>
      <p:sp>
        <p:nvSpPr>
          <p:cNvPr id="127" name="Right Arrow 15">
            <a:extLst>
              <a:ext uri="{FF2B5EF4-FFF2-40B4-BE49-F238E27FC236}">
                <a16:creationId xmlns:a16="http://schemas.microsoft.com/office/drawing/2014/main" id="{49F74A4C-21F5-4646-BCBF-8005B1592D0E}"/>
              </a:ext>
            </a:extLst>
          </p:cNvPr>
          <p:cNvSpPr/>
          <p:nvPr/>
        </p:nvSpPr>
        <p:spPr>
          <a:xfrm rot="19051713">
            <a:off x="6651061" y="3958952"/>
            <a:ext cx="917298" cy="45503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cs typeface="+mn-ea"/>
              <a:sym typeface="+mn-lt"/>
            </a:endParaRPr>
          </a:p>
        </p:txBody>
      </p:sp>
      <p:sp>
        <p:nvSpPr>
          <p:cNvPr id="129" name="Oval 26">
            <a:extLst>
              <a:ext uri="{FF2B5EF4-FFF2-40B4-BE49-F238E27FC236}">
                <a16:creationId xmlns:a16="http://schemas.microsoft.com/office/drawing/2014/main" id="{76DFF276-D936-4011-9D78-C95AECF9AB38}"/>
              </a:ext>
            </a:extLst>
          </p:cNvPr>
          <p:cNvSpPr/>
          <p:nvPr/>
        </p:nvSpPr>
        <p:spPr>
          <a:xfrm>
            <a:off x="8843825" y="3934559"/>
            <a:ext cx="532676" cy="503821"/>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cs typeface="+mn-ea"/>
              <a:sym typeface="+mn-lt"/>
            </a:endParaRPr>
          </a:p>
        </p:txBody>
      </p:sp>
      <p:grpSp>
        <p:nvGrpSpPr>
          <p:cNvPr id="131" name="Group 22">
            <a:extLst>
              <a:ext uri="{FF2B5EF4-FFF2-40B4-BE49-F238E27FC236}">
                <a16:creationId xmlns:a16="http://schemas.microsoft.com/office/drawing/2014/main" id="{76559971-84A4-4442-B5DF-2991FC47A0C0}"/>
              </a:ext>
            </a:extLst>
          </p:cNvPr>
          <p:cNvGrpSpPr/>
          <p:nvPr/>
        </p:nvGrpSpPr>
        <p:grpSpPr>
          <a:xfrm>
            <a:off x="8102202" y="2847155"/>
            <a:ext cx="2015924" cy="988303"/>
            <a:chOff x="596313" y="1252025"/>
            <a:chExt cx="2743200" cy="1954482"/>
          </a:xfrm>
          <a:solidFill>
            <a:srgbClr val="4472C4"/>
          </a:solidFill>
        </p:grpSpPr>
        <p:sp>
          <p:nvSpPr>
            <p:cNvPr id="132" name="Rounded Rectangle 24">
              <a:extLst>
                <a:ext uri="{FF2B5EF4-FFF2-40B4-BE49-F238E27FC236}">
                  <a16:creationId xmlns:a16="http://schemas.microsoft.com/office/drawing/2014/main" id="{337CD4FD-DD73-4CEB-8D98-569E94F694D6}"/>
                </a:ext>
              </a:extLst>
            </p:cNvPr>
            <p:cNvSpPr/>
            <p:nvPr/>
          </p:nvSpPr>
          <p:spPr>
            <a:xfrm>
              <a:off x="596313" y="1252025"/>
              <a:ext cx="2743200" cy="1730326"/>
            </a:xfrm>
            <a:prstGeom prst="roundRect">
              <a:avLst>
                <a:gd name="adj" fmla="val 101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cs typeface="+mn-ea"/>
                <a:sym typeface="+mn-lt"/>
              </a:endParaRPr>
            </a:p>
          </p:txBody>
        </p:sp>
        <p:sp>
          <p:nvSpPr>
            <p:cNvPr id="133" name="Isosceles Triangle 25">
              <a:extLst>
                <a:ext uri="{FF2B5EF4-FFF2-40B4-BE49-F238E27FC236}">
                  <a16:creationId xmlns:a16="http://schemas.microsoft.com/office/drawing/2014/main" id="{EBCCE52F-9F69-49CE-9334-245B36539385}"/>
                </a:ext>
              </a:extLst>
            </p:cNvPr>
            <p:cNvSpPr/>
            <p:nvPr/>
          </p:nvSpPr>
          <p:spPr>
            <a:xfrm rot="10800000">
              <a:off x="1712595" y="2955143"/>
              <a:ext cx="510637" cy="25136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cs typeface="+mn-ea"/>
                <a:sym typeface="+mn-lt"/>
              </a:endParaRPr>
            </a:p>
          </p:txBody>
        </p:sp>
      </p:grpSp>
      <p:grpSp>
        <p:nvGrpSpPr>
          <p:cNvPr id="134" name="组合 133">
            <a:extLst>
              <a:ext uri="{FF2B5EF4-FFF2-40B4-BE49-F238E27FC236}">
                <a16:creationId xmlns:a16="http://schemas.microsoft.com/office/drawing/2014/main" id="{6366C4D4-5D60-4C20-A200-AFFAB9369416}"/>
              </a:ext>
            </a:extLst>
          </p:cNvPr>
          <p:cNvGrpSpPr/>
          <p:nvPr/>
        </p:nvGrpSpPr>
        <p:grpSpPr>
          <a:xfrm>
            <a:off x="658881" y="4451697"/>
            <a:ext cx="3324667" cy="1767665"/>
            <a:chOff x="7162989" y="2071481"/>
            <a:chExt cx="2208459" cy="2047608"/>
          </a:xfrm>
        </p:grpSpPr>
        <p:sp>
          <p:nvSpPr>
            <p:cNvPr id="135" name="文本框 134">
              <a:extLst>
                <a:ext uri="{FF2B5EF4-FFF2-40B4-BE49-F238E27FC236}">
                  <a16:creationId xmlns:a16="http://schemas.microsoft.com/office/drawing/2014/main" id="{23F4C4BE-DC51-456B-B1CE-99FFC8C315F8}"/>
                </a:ext>
              </a:extLst>
            </p:cNvPr>
            <p:cNvSpPr txBox="1"/>
            <p:nvPr/>
          </p:nvSpPr>
          <p:spPr>
            <a:xfrm>
              <a:off x="7483125" y="2071481"/>
              <a:ext cx="1583165" cy="606082"/>
            </a:xfrm>
            <a:prstGeom prst="rect">
              <a:avLst/>
            </a:prstGeom>
            <a:noFill/>
          </p:spPr>
          <p:txBody>
            <a:bodyPr wrap="square" rtlCol="0">
              <a:spAutoFit/>
            </a:bodyPr>
            <a:lstStyle/>
            <a:p>
              <a:pPr algn="ctr" eaLnBrk="1" fontAlgn="auto" hangingPunct="1">
                <a:spcBef>
                  <a:spcPts val="0"/>
                </a:spcBef>
                <a:spcAft>
                  <a:spcPts val="0"/>
                </a:spcAft>
                <a:defRPr/>
              </a:pPr>
              <a:r>
                <a:rPr lang="zh-CN" altLang="en-US" sz="2800" b="1" kern="0" dirty="0">
                  <a:latin typeface="微软雅黑" panose="020B0503020204020204" pitchFamily="34" charset="-122"/>
                  <a:ea typeface="微软雅黑" panose="020B0503020204020204" pitchFamily="34" charset="-122"/>
                  <a:cs typeface="+mn-ea"/>
                  <a:sym typeface="+mn-lt"/>
                </a:rPr>
                <a:t>课程点播学习    </a:t>
              </a:r>
              <a:endParaRPr lang="en-US" altLang="zh-CN" sz="2800" b="1" kern="0" dirty="0">
                <a:latin typeface="微软雅黑" panose="020B0503020204020204" pitchFamily="34" charset="-122"/>
                <a:ea typeface="微软雅黑" panose="020B0503020204020204" pitchFamily="34" charset="-122"/>
                <a:cs typeface="+mn-ea"/>
                <a:sym typeface="+mn-lt"/>
              </a:endParaRPr>
            </a:p>
          </p:txBody>
        </p:sp>
        <p:sp>
          <p:nvSpPr>
            <p:cNvPr id="136" name="文本框 135">
              <a:extLst>
                <a:ext uri="{FF2B5EF4-FFF2-40B4-BE49-F238E27FC236}">
                  <a16:creationId xmlns:a16="http://schemas.microsoft.com/office/drawing/2014/main" id="{D3B813AD-B9B8-46F3-8347-B4D3ADD5BA71}"/>
                </a:ext>
              </a:extLst>
            </p:cNvPr>
            <p:cNvSpPr txBox="1"/>
            <p:nvPr/>
          </p:nvSpPr>
          <p:spPr>
            <a:xfrm>
              <a:off x="7162989" y="2624903"/>
              <a:ext cx="2208459" cy="1494186"/>
            </a:xfrm>
            <a:prstGeom prst="rect">
              <a:avLst/>
            </a:prstGeom>
            <a:noFill/>
          </p:spPr>
          <p:txBody>
            <a:bodyPr wrap="square" rtlCol="0">
              <a:spAutoFit/>
            </a:bodyPr>
            <a:lstStyle/>
            <a:p>
              <a:pPr lvl="0" algn="ctr" eaLnBrk="1" hangingPunct="1">
                <a:lnSpc>
                  <a:spcPct val="150000"/>
                </a:lnSpc>
                <a:defRPr/>
              </a:pPr>
              <a:r>
                <a:rPr lang="zh-CN" altLang="en-US" b="1" dirty="0">
                  <a:latin typeface="微软雅黑" panose="020B0503020204020204" pitchFamily="34" charset="-122"/>
                  <a:ea typeface="微软雅黑" panose="020B0503020204020204" pitchFamily="34" charset="-122"/>
                  <a:cs typeface="+mn-ea"/>
                  <a:sym typeface="+mn-lt"/>
                </a:rPr>
                <a:t>可以选择视频课件点播学习，了解考试课程知识点、重点、难点、试题解析等</a:t>
              </a:r>
              <a:endParaRPr lang="en-US" altLang="zh-CN" b="1" dirty="0">
                <a:latin typeface="微软雅黑" panose="020B0503020204020204" pitchFamily="34" charset="-122"/>
                <a:ea typeface="微软雅黑" panose="020B0503020204020204" pitchFamily="34" charset="-122"/>
                <a:cs typeface="+mn-ea"/>
                <a:sym typeface="+mn-lt"/>
              </a:endParaRPr>
            </a:p>
          </p:txBody>
        </p:sp>
      </p:grpSp>
      <p:grpSp>
        <p:nvGrpSpPr>
          <p:cNvPr id="137" name="组合 136">
            <a:extLst>
              <a:ext uri="{FF2B5EF4-FFF2-40B4-BE49-F238E27FC236}">
                <a16:creationId xmlns:a16="http://schemas.microsoft.com/office/drawing/2014/main" id="{EA0CBEEA-7C7F-4201-8099-16DA972B4FEF}"/>
              </a:ext>
            </a:extLst>
          </p:cNvPr>
          <p:cNvGrpSpPr/>
          <p:nvPr/>
        </p:nvGrpSpPr>
        <p:grpSpPr>
          <a:xfrm>
            <a:off x="7860610" y="4478546"/>
            <a:ext cx="3582458" cy="1731845"/>
            <a:chOff x="7447821" y="2102581"/>
            <a:chExt cx="1932066" cy="2164203"/>
          </a:xfrm>
        </p:grpSpPr>
        <p:sp>
          <p:nvSpPr>
            <p:cNvPr id="138" name="文本框 137">
              <a:extLst>
                <a:ext uri="{FF2B5EF4-FFF2-40B4-BE49-F238E27FC236}">
                  <a16:creationId xmlns:a16="http://schemas.microsoft.com/office/drawing/2014/main" id="{7CF57C62-C5D6-4971-8A92-FAFC4FB54983}"/>
                </a:ext>
              </a:extLst>
            </p:cNvPr>
            <p:cNvSpPr txBox="1"/>
            <p:nvPr/>
          </p:nvSpPr>
          <p:spPr>
            <a:xfrm>
              <a:off x="7646168" y="2102581"/>
              <a:ext cx="1535371" cy="653843"/>
            </a:xfrm>
            <a:prstGeom prst="rect">
              <a:avLst/>
            </a:prstGeom>
            <a:noFill/>
          </p:spPr>
          <p:txBody>
            <a:bodyPr wrap="square" rtlCol="0">
              <a:spAutoFit/>
            </a:bodyPr>
            <a:lstStyle/>
            <a:p>
              <a:pPr algn="ctr" eaLnBrk="1" fontAlgn="auto" hangingPunct="1">
                <a:spcBef>
                  <a:spcPts val="0"/>
                </a:spcBef>
                <a:spcAft>
                  <a:spcPts val="0"/>
                </a:spcAft>
                <a:defRPr/>
              </a:pPr>
              <a:r>
                <a:rPr lang="zh-CN" altLang="en-US" sz="2800" b="1" kern="0" dirty="0">
                  <a:latin typeface="微软雅黑" panose="020B0503020204020204" pitchFamily="34" charset="-122"/>
                  <a:ea typeface="微软雅黑" panose="020B0503020204020204" pitchFamily="34" charset="-122"/>
                  <a:cs typeface="+mn-ea"/>
                  <a:sym typeface="+mn-lt"/>
                </a:rPr>
                <a:t>成绩统计测试</a:t>
              </a:r>
              <a:endParaRPr lang="en-US" altLang="zh-CN" sz="2800" b="1" kern="0" dirty="0">
                <a:latin typeface="微软雅黑" panose="020B0503020204020204" pitchFamily="34" charset="-122"/>
                <a:ea typeface="微软雅黑" panose="020B0503020204020204" pitchFamily="34" charset="-122"/>
                <a:cs typeface="+mn-ea"/>
                <a:sym typeface="+mn-lt"/>
              </a:endParaRPr>
            </a:p>
          </p:txBody>
        </p:sp>
        <p:sp>
          <p:nvSpPr>
            <p:cNvPr id="139" name="文本框 138">
              <a:extLst>
                <a:ext uri="{FF2B5EF4-FFF2-40B4-BE49-F238E27FC236}">
                  <a16:creationId xmlns:a16="http://schemas.microsoft.com/office/drawing/2014/main" id="{0B1DD4A3-BDE6-4E9D-8203-2932B32681B1}"/>
                </a:ext>
              </a:extLst>
            </p:cNvPr>
            <p:cNvSpPr txBox="1"/>
            <p:nvPr/>
          </p:nvSpPr>
          <p:spPr>
            <a:xfrm>
              <a:off x="7447821" y="2654852"/>
              <a:ext cx="1932066" cy="1611932"/>
            </a:xfrm>
            <a:prstGeom prst="rect">
              <a:avLst/>
            </a:prstGeom>
            <a:noFill/>
          </p:spPr>
          <p:txBody>
            <a:bodyPr wrap="square" rtlCol="0">
              <a:spAutoFit/>
            </a:bodyPr>
            <a:lstStyle/>
            <a:p>
              <a:pPr lvl="0" algn="ctr" eaLnBrk="1" hangingPunct="1">
                <a:lnSpc>
                  <a:spcPct val="150000"/>
                </a:lnSpc>
                <a:defRPr/>
              </a:pPr>
              <a:r>
                <a:rPr lang="zh-CN" altLang="en-US" b="1" dirty="0">
                  <a:latin typeface="微软雅黑" panose="020B0503020204020204" pitchFamily="34" charset="-122"/>
                  <a:ea typeface="微软雅黑" panose="020B0503020204020204" pitchFamily="34" charset="-122"/>
                  <a:cs typeface="+mn-ea"/>
                  <a:sym typeface="+mn-lt"/>
                </a:rPr>
                <a:t>可以对每次考试及练习成绩结果自动评阅，查看试题解析，对错题进行记录</a:t>
              </a:r>
              <a:endParaRPr lang="en-US" altLang="zh-CN" b="1" dirty="0">
                <a:latin typeface="微软雅黑" panose="020B0503020204020204" pitchFamily="34" charset="-122"/>
                <a:ea typeface="微软雅黑" panose="020B0503020204020204" pitchFamily="34" charset="-122"/>
                <a:cs typeface="+mn-ea"/>
                <a:sym typeface="+mn-lt"/>
              </a:endParaRPr>
            </a:p>
          </p:txBody>
        </p:sp>
      </p:grpSp>
      <p:grpSp>
        <p:nvGrpSpPr>
          <p:cNvPr id="140" name="组合 139">
            <a:extLst>
              <a:ext uri="{FF2B5EF4-FFF2-40B4-BE49-F238E27FC236}">
                <a16:creationId xmlns:a16="http://schemas.microsoft.com/office/drawing/2014/main" id="{97D3794A-FBDF-4826-B2F5-E2BB3D9DB553}"/>
              </a:ext>
            </a:extLst>
          </p:cNvPr>
          <p:cNvGrpSpPr/>
          <p:nvPr/>
        </p:nvGrpSpPr>
        <p:grpSpPr>
          <a:xfrm>
            <a:off x="3902614" y="1871719"/>
            <a:ext cx="3941292" cy="1755001"/>
            <a:chOff x="7511401" y="1814955"/>
            <a:chExt cx="1673099" cy="2110310"/>
          </a:xfrm>
        </p:grpSpPr>
        <p:sp>
          <p:nvSpPr>
            <p:cNvPr id="141" name="文本框 140">
              <a:extLst>
                <a:ext uri="{FF2B5EF4-FFF2-40B4-BE49-F238E27FC236}">
                  <a16:creationId xmlns:a16="http://schemas.microsoft.com/office/drawing/2014/main" id="{32705E66-995D-400D-9392-25554D871518}"/>
                </a:ext>
              </a:extLst>
            </p:cNvPr>
            <p:cNvSpPr txBox="1"/>
            <p:nvPr/>
          </p:nvSpPr>
          <p:spPr>
            <a:xfrm>
              <a:off x="7580265" y="1814955"/>
              <a:ext cx="1535371" cy="629149"/>
            </a:xfrm>
            <a:prstGeom prst="rect">
              <a:avLst/>
            </a:prstGeom>
            <a:noFill/>
          </p:spPr>
          <p:txBody>
            <a:bodyPr wrap="square" rtlCol="0">
              <a:spAutoFit/>
            </a:bodyPr>
            <a:lstStyle/>
            <a:p>
              <a:pPr algn="ctr" eaLnBrk="1" fontAlgn="auto" hangingPunct="1">
                <a:spcBef>
                  <a:spcPts val="0"/>
                </a:spcBef>
                <a:spcAft>
                  <a:spcPts val="0"/>
                </a:spcAft>
                <a:defRPr/>
              </a:pPr>
              <a:r>
                <a:rPr lang="zh-CN" altLang="en-US" sz="2800" b="1" kern="0" dirty="0">
                  <a:latin typeface="微软雅黑" panose="020B0503020204020204" pitchFamily="34" charset="-122"/>
                  <a:ea typeface="微软雅黑" panose="020B0503020204020204" pitchFamily="34" charset="-122"/>
                  <a:cs typeface="+mn-ea"/>
                  <a:sym typeface="+mn-lt"/>
                </a:rPr>
                <a:t>试卷试题练习</a:t>
              </a:r>
              <a:endParaRPr lang="en-US" altLang="zh-CN" sz="2800" b="1" kern="0" dirty="0">
                <a:latin typeface="微软雅黑" panose="020B0503020204020204" pitchFamily="34" charset="-122"/>
                <a:ea typeface="微软雅黑" panose="020B0503020204020204" pitchFamily="34" charset="-122"/>
                <a:cs typeface="+mn-ea"/>
                <a:sym typeface="+mn-lt"/>
              </a:endParaRPr>
            </a:p>
          </p:txBody>
        </p:sp>
        <p:sp>
          <p:nvSpPr>
            <p:cNvPr id="142" name="文本框 141">
              <a:extLst>
                <a:ext uri="{FF2B5EF4-FFF2-40B4-BE49-F238E27FC236}">
                  <a16:creationId xmlns:a16="http://schemas.microsoft.com/office/drawing/2014/main" id="{10199C2B-84B0-4306-8686-BAFAEA92C0ED}"/>
                </a:ext>
              </a:extLst>
            </p:cNvPr>
            <p:cNvSpPr txBox="1"/>
            <p:nvPr/>
          </p:nvSpPr>
          <p:spPr>
            <a:xfrm>
              <a:off x="7511401" y="2374212"/>
              <a:ext cx="1673099" cy="1551053"/>
            </a:xfrm>
            <a:prstGeom prst="rect">
              <a:avLst/>
            </a:prstGeom>
            <a:noFill/>
          </p:spPr>
          <p:txBody>
            <a:bodyPr wrap="square" rtlCol="0">
              <a:spAutoFit/>
            </a:bodyPr>
            <a:lstStyle/>
            <a:p>
              <a:pPr lvl="0" algn="ctr" eaLnBrk="1" hangingPunct="1">
                <a:lnSpc>
                  <a:spcPct val="150000"/>
                </a:lnSpc>
                <a:defRPr/>
              </a:pPr>
              <a:r>
                <a:rPr lang="zh-CN" altLang="en-US" b="1" dirty="0">
                  <a:latin typeface="微软雅黑" panose="020B0503020204020204" pitchFamily="34" charset="-122"/>
                  <a:ea typeface="微软雅黑" panose="020B0503020204020204" pitchFamily="34" charset="-122"/>
                  <a:cs typeface="+mn-ea"/>
                  <a:sym typeface="+mn-lt"/>
                </a:rPr>
                <a:t>可以选择真题、模拟、专题、汇编等试卷，可以进行整卷、标准化、专项等模式考试练习</a:t>
              </a:r>
              <a:endParaRPr lang="en-US" altLang="zh-CN" b="1" dirty="0">
                <a:latin typeface="微软雅黑" panose="020B0503020204020204" pitchFamily="34" charset="-122"/>
                <a:ea typeface="微软雅黑" panose="020B0503020204020204" pitchFamily="34" charset="-122"/>
                <a:cs typeface="+mn-ea"/>
                <a:sym typeface="+mn-lt"/>
              </a:endParaRPr>
            </a:p>
          </p:txBody>
        </p:sp>
      </p:grpSp>
      <p:grpSp>
        <p:nvGrpSpPr>
          <p:cNvPr id="143" name="Group 6">
            <a:extLst>
              <a:ext uri="{FF2B5EF4-FFF2-40B4-BE49-F238E27FC236}">
                <a16:creationId xmlns:a16="http://schemas.microsoft.com/office/drawing/2014/main" id="{68B13D07-9DDD-4B60-8547-B3A462776933}"/>
              </a:ext>
            </a:extLst>
          </p:cNvPr>
          <p:cNvGrpSpPr/>
          <p:nvPr/>
        </p:nvGrpSpPr>
        <p:grpSpPr>
          <a:xfrm>
            <a:off x="2347533" y="3132185"/>
            <a:ext cx="1000828" cy="511624"/>
            <a:chOff x="2175378" y="1403250"/>
            <a:chExt cx="1538493" cy="1143003"/>
          </a:xfrm>
          <a:solidFill>
            <a:srgbClr val="FFC000"/>
          </a:solidFill>
        </p:grpSpPr>
        <p:sp>
          <p:nvSpPr>
            <p:cNvPr id="144" name="Oval 4">
              <a:extLst>
                <a:ext uri="{FF2B5EF4-FFF2-40B4-BE49-F238E27FC236}">
                  <a16:creationId xmlns:a16="http://schemas.microsoft.com/office/drawing/2014/main" id="{CF134D58-0482-4CF6-9FED-62BD6B67AEBF}"/>
                </a:ext>
              </a:extLst>
            </p:cNvPr>
            <p:cNvSpPr/>
            <p:nvPr/>
          </p:nvSpPr>
          <p:spPr>
            <a:xfrm>
              <a:off x="2996418" y="1828800"/>
              <a:ext cx="717453" cy="7174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solidFill>
                  <a:srgbClr val="7030A0"/>
                </a:solidFill>
                <a:effectLst>
                  <a:outerShdw blurRad="38100" dist="38100" dir="2700000" algn="tl">
                    <a:srgbClr val="000000">
                      <a:alpha val="43137"/>
                    </a:srgbClr>
                  </a:outerShdw>
                </a:effectLst>
                <a:cs typeface="+mn-ea"/>
                <a:sym typeface="+mn-lt"/>
              </a:endParaRPr>
            </a:p>
          </p:txBody>
        </p:sp>
        <p:sp>
          <p:nvSpPr>
            <p:cNvPr id="145" name="Oval 5">
              <a:extLst>
                <a:ext uri="{FF2B5EF4-FFF2-40B4-BE49-F238E27FC236}">
                  <a16:creationId xmlns:a16="http://schemas.microsoft.com/office/drawing/2014/main" id="{CB295A92-C667-4BF2-B82A-53AE50436CEE}"/>
                </a:ext>
              </a:extLst>
            </p:cNvPr>
            <p:cNvSpPr/>
            <p:nvPr/>
          </p:nvSpPr>
          <p:spPr>
            <a:xfrm>
              <a:off x="2175378" y="1403250"/>
              <a:ext cx="425549" cy="4255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rgbClr val="7030A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mn-ea"/>
                  <a:sym typeface="+mn-lt"/>
                </a:rPr>
                <a:t>学</a:t>
              </a:r>
              <a:endParaRPr lang="en-US" sz="3600" b="1" dirty="0">
                <a:solidFill>
                  <a:srgbClr val="7030A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mn-ea"/>
                <a:sym typeface="+mn-lt"/>
              </a:endParaRPr>
            </a:p>
          </p:txBody>
        </p:sp>
      </p:grpSp>
      <p:grpSp>
        <p:nvGrpSpPr>
          <p:cNvPr id="146" name="Group 6">
            <a:extLst>
              <a:ext uri="{FF2B5EF4-FFF2-40B4-BE49-F238E27FC236}">
                <a16:creationId xmlns:a16="http://schemas.microsoft.com/office/drawing/2014/main" id="{0C85F82D-308D-4E06-A59D-B41F0BCA232C}"/>
              </a:ext>
            </a:extLst>
          </p:cNvPr>
          <p:cNvGrpSpPr/>
          <p:nvPr/>
        </p:nvGrpSpPr>
        <p:grpSpPr>
          <a:xfrm>
            <a:off x="5549374" y="4768886"/>
            <a:ext cx="466721" cy="321142"/>
            <a:chOff x="2996418" y="1828800"/>
            <a:chExt cx="717453" cy="717453"/>
          </a:xfrm>
          <a:solidFill>
            <a:srgbClr val="23E148"/>
          </a:solidFill>
        </p:grpSpPr>
        <p:sp>
          <p:nvSpPr>
            <p:cNvPr id="147" name="Oval 4">
              <a:extLst>
                <a:ext uri="{FF2B5EF4-FFF2-40B4-BE49-F238E27FC236}">
                  <a16:creationId xmlns:a16="http://schemas.microsoft.com/office/drawing/2014/main" id="{11FDC14C-9DF6-4C66-9F01-F9BA385E392B}"/>
                </a:ext>
              </a:extLst>
            </p:cNvPr>
            <p:cNvSpPr/>
            <p:nvPr/>
          </p:nvSpPr>
          <p:spPr>
            <a:xfrm>
              <a:off x="2996418" y="1828800"/>
              <a:ext cx="717453" cy="7174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ffectLst>
                  <a:outerShdw blurRad="38100" dist="38100" dir="2700000" algn="tl">
                    <a:srgbClr val="000000">
                      <a:alpha val="43137"/>
                    </a:srgbClr>
                  </a:outerShdw>
                </a:effectLst>
                <a:cs typeface="+mn-ea"/>
                <a:sym typeface="+mn-lt"/>
              </a:endParaRPr>
            </a:p>
          </p:txBody>
        </p:sp>
        <p:sp>
          <p:nvSpPr>
            <p:cNvPr id="148" name="Oval 5">
              <a:extLst>
                <a:ext uri="{FF2B5EF4-FFF2-40B4-BE49-F238E27FC236}">
                  <a16:creationId xmlns:a16="http://schemas.microsoft.com/office/drawing/2014/main" id="{F9E46BD5-760B-4B9C-98B3-0D229D081B5A}"/>
                </a:ext>
              </a:extLst>
            </p:cNvPr>
            <p:cNvSpPr/>
            <p:nvPr/>
          </p:nvSpPr>
          <p:spPr>
            <a:xfrm>
              <a:off x="3142370" y="1974752"/>
              <a:ext cx="425548" cy="4255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chemeClr val="tx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mn-ea"/>
                  <a:sym typeface="+mn-lt"/>
                </a:rPr>
                <a:t>测</a:t>
              </a:r>
              <a:endParaRPr lang="en-US" sz="3600" dirty="0">
                <a:solidFill>
                  <a:schemeClr val="tx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mn-ea"/>
                <a:sym typeface="+mn-lt"/>
              </a:endParaRPr>
            </a:p>
          </p:txBody>
        </p:sp>
      </p:grpSp>
      <p:grpSp>
        <p:nvGrpSpPr>
          <p:cNvPr id="149" name="Group 6">
            <a:extLst>
              <a:ext uri="{FF2B5EF4-FFF2-40B4-BE49-F238E27FC236}">
                <a16:creationId xmlns:a16="http://schemas.microsoft.com/office/drawing/2014/main" id="{E7815562-BBEB-4CCE-AA53-7D2CC5830F0D}"/>
              </a:ext>
            </a:extLst>
          </p:cNvPr>
          <p:cNvGrpSpPr/>
          <p:nvPr/>
        </p:nvGrpSpPr>
        <p:grpSpPr>
          <a:xfrm>
            <a:off x="8180096" y="3150269"/>
            <a:ext cx="1061929" cy="493540"/>
            <a:chOff x="2996418" y="1443651"/>
            <a:chExt cx="1632419" cy="1102602"/>
          </a:xfrm>
          <a:solidFill>
            <a:srgbClr val="4472C4"/>
          </a:solidFill>
        </p:grpSpPr>
        <p:sp>
          <p:nvSpPr>
            <p:cNvPr id="150" name="Oval 4">
              <a:extLst>
                <a:ext uri="{FF2B5EF4-FFF2-40B4-BE49-F238E27FC236}">
                  <a16:creationId xmlns:a16="http://schemas.microsoft.com/office/drawing/2014/main" id="{C34EF9A0-AB9E-4C64-910E-8539370C07AC}"/>
                </a:ext>
              </a:extLst>
            </p:cNvPr>
            <p:cNvSpPr/>
            <p:nvPr/>
          </p:nvSpPr>
          <p:spPr>
            <a:xfrm>
              <a:off x="2996418" y="1828800"/>
              <a:ext cx="717453" cy="7174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solidFill>
                  <a:schemeClr val="bg1"/>
                </a:solidFill>
                <a:effectLst>
                  <a:outerShdw blurRad="38100" dist="38100" dir="2700000" algn="tl">
                    <a:srgbClr val="000000">
                      <a:alpha val="43137"/>
                    </a:srgbClr>
                  </a:outerShdw>
                </a:effectLst>
                <a:cs typeface="+mn-ea"/>
                <a:sym typeface="+mn-lt"/>
              </a:endParaRPr>
            </a:p>
          </p:txBody>
        </p:sp>
        <p:sp>
          <p:nvSpPr>
            <p:cNvPr id="151" name="Oval 5">
              <a:extLst>
                <a:ext uri="{FF2B5EF4-FFF2-40B4-BE49-F238E27FC236}">
                  <a16:creationId xmlns:a16="http://schemas.microsoft.com/office/drawing/2014/main" id="{648849BC-933F-4488-B1EF-851A814FE6DE}"/>
                </a:ext>
              </a:extLst>
            </p:cNvPr>
            <p:cNvSpPr/>
            <p:nvPr/>
          </p:nvSpPr>
          <p:spPr>
            <a:xfrm>
              <a:off x="4203287" y="1443651"/>
              <a:ext cx="425550" cy="4255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mn-ea"/>
                  <a:sym typeface="+mn-lt"/>
                </a:rPr>
                <a:t>评</a:t>
              </a:r>
              <a:endParaRPr lang="en-US" sz="36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mn-ea"/>
                <a:sym typeface="+mn-lt"/>
              </a:endParaRPr>
            </a:p>
          </p:txBody>
        </p:sp>
      </p:grpSp>
    </p:spTree>
    <p:extLst>
      <p:ext uri="{BB962C8B-B14F-4D97-AF65-F5344CB8AC3E}">
        <p14:creationId xmlns:p14="http://schemas.microsoft.com/office/powerpoint/2010/main" val="2171633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fill="hold"/>
                                        <p:tgtEl>
                                          <p:spTgt spid="113"/>
                                        </p:tgtEl>
                                        <p:attrNameLst>
                                          <p:attrName>ppt_x</p:attrName>
                                        </p:attrNameLst>
                                      </p:cBhvr>
                                      <p:tavLst>
                                        <p:tav tm="0">
                                          <p:val>
                                            <p:strVal val="0-#ppt_w/2"/>
                                          </p:val>
                                        </p:tav>
                                        <p:tav tm="100000">
                                          <p:val>
                                            <p:strVal val="#ppt_x"/>
                                          </p:val>
                                        </p:tav>
                                      </p:tavLst>
                                    </p:anim>
                                    <p:anim calcmode="lin" valueType="num">
                                      <p:cBhvr additive="base">
                                        <p:cTn id="8" dur="500" fill="hold"/>
                                        <p:tgtEl>
                                          <p:spTgt spid="1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a:off x="1244421" y="341781"/>
            <a:ext cx="2867228" cy="430374"/>
          </a:xfrm>
          <a:prstGeom prst="rect">
            <a:avLst/>
          </a:prstGeom>
        </p:spPr>
        <p:txBody>
          <a:bodyPr wrap="square">
            <a:spAutoFit/>
          </a:bodyPr>
          <a:lstStyle/>
          <a:p>
            <a:pPr>
              <a:lnSpc>
                <a:spcPct val="120000"/>
              </a:lnSpc>
            </a:pPr>
            <a:r>
              <a:rPr lang="zh-CN" altLang="en-US" sz="2000" b="1" dirty="0">
                <a:solidFill>
                  <a:srgbClr val="FF0000"/>
                </a:solidFill>
                <a:latin typeface="思源黑体" panose="020B0500000000000000" pitchFamily="34" charset="-122"/>
                <a:ea typeface="思源黑体" panose="020B0500000000000000" pitchFamily="34" charset="-122"/>
                <a:cs typeface="+mn-ea"/>
                <a:sym typeface="+mn-lt"/>
              </a:rPr>
              <a:t>起点考试网核心资源</a:t>
            </a:r>
          </a:p>
        </p:txBody>
      </p:sp>
      <p:sp>
        <p:nvSpPr>
          <p:cNvPr id="110" name="任意多边形 11">
            <a:extLst>
              <a:ext uri="{FF2B5EF4-FFF2-40B4-BE49-F238E27FC236}">
                <a16:creationId xmlns:a16="http://schemas.microsoft.com/office/drawing/2014/main" id="{684188A1-E0C2-4059-891D-E721D74FE51D}"/>
              </a:ext>
            </a:extLst>
          </p:cNvPr>
          <p:cNvSpPr/>
          <p:nvPr/>
        </p:nvSpPr>
        <p:spPr>
          <a:xfrm flipH="1">
            <a:off x="5052819" y="3949347"/>
            <a:ext cx="5679231" cy="1531818"/>
          </a:xfrm>
          <a:custGeom>
            <a:avLst/>
            <a:gdLst>
              <a:gd name="connsiteX0" fmla="*/ 5061858 w 5061858"/>
              <a:gd name="connsiteY0" fmla="*/ 0 h 1130346"/>
              <a:gd name="connsiteX1" fmla="*/ 565173 w 5061858"/>
              <a:gd name="connsiteY1" fmla="*/ 0 h 1130346"/>
              <a:gd name="connsiteX2" fmla="*/ 562794 w 5061858"/>
              <a:gd name="connsiteY2" fmla="*/ 0 h 1130346"/>
              <a:gd name="connsiteX3" fmla="*/ 562794 w 5061858"/>
              <a:gd name="connsiteY3" fmla="*/ 240 h 1130346"/>
              <a:gd name="connsiteX4" fmla="*/ 451271 w 5061858"/>
              <a:gd name="connsiteY4" fmla="*/ 11482 h 1130346"/>
              <a:gd name="connsiteX5" fmla="*/ 0 w 5061858"/>
              <a:gd name="connsiteY5" fmla="*/ 565173 h 1130346"/>
              <a:gd name="connsiteX6" fmla="*/ 451271 w 5061858"/>
              <a:gd name="connsiteY6" fmla="*/ 1118864 h 1130346"/>
              <a:gd name="connsiteX7" fmla="*/ 562794 w 5061858"/>
              <a:gd name="connsiteY7" fmla="*/ 1130106 h 1130346"/>
              <a:gd name="connsiteX8" fmla="*/ 562794 w 5061858"/>
              <a:gd name="connsiteY8" fmla="*/ 1130345 h 1130346"/>
              <a:gd name="connsiteX9" fmla="*/ 565163 w 5061858"/>
              <a:gd name="connsiteY9" fmla="*/ 1130345 h 1130346"/>
              <a:gd name="connsiteX10" fmla="*/ 565173 w 5061858"/>
              <a:gd name="connsiteY10" fmla="*/ 1130346 h 1130346"/>
              <a:gd name="connsiteX11" fmla="*/ 565183 w 5061858"/>
              <a:gd name="connsiteY11" fmla="*/ 1130345 h 1130346"/>
              <a:gd name="connsiteX12" fmla="*/ 5061858 w 5061858"/>
              <a:gd name="connsiteY12" fmla="*/ 1130345 h 113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1858" h="1130346">
                <a:moveTo>
                  <a:pt x="5061858" y="0"/>
                </a:moveTo>
                <a:lnTo>
                  <a:pt x="565173" y="0"/>
                </a:lnTo>
                <a:lnTo>
                  <a:pt x="562794" y="0"/>
                </a:lnTo>
                <a:lnTo>
                  <a:pt x="562794" y="240"/>
                </a:lnTo>
                <a:lnTo>
                  <a:pt x="451271" y="11482"/>
                </a:lnTo>
                <a:cubicBezTo>
                  <a:pt x="193731" y="64183"/>
                  <a:pt x="0" y="292054"/>
                  <a:pt x="0" y="565173"/>
                </a:cubicBezTo>
                <a:cubicBezTo>
                  <a:pt x="0" y="838292"/>
                  <a:pt x="193731" y="1066163"/>
                  <a:pt x="451271" y="1118864"/>
                </a:cubicBezTo>
                <a:lnTo>
                  <a:pt x="562794" y="1130106"/>
                </a:lnTo>
                <a:lnTo>
                  <a:pt x="562794" y="1130345"/>
                </a:lnTo>
                <a:lnTo>
                  <a:pt x="565163" y="1130345"/>
                </a:lnTo>
                <a:lnTo>
                  <a:pt x="565173" y="1130346"/>
                </a:lnTo>
                <a:lnTo>
                  <a:pt x="565183" y="1130345"/>
                </a:lnTo>
                <a:lnTo>
                  <a:pt x="5061858" y="1130345"/>
                </a:lnTo>
                <a:close/>
              </a:path>
            </a:pathLst>
          </a:custGeom>
          <a:solidFill>
            <a:srgbClr val="F3F3F3"/>
          </a:soli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799" dirty="0">
              <a:latin typeface="思源黑体 Light" panose="020B0300000000000000" pitchFamily="34" charset="-122"/>
            </a:endParaRPr>
          </a:p>
        </p:txBody>
      </p:sp>
      <p:sp>
        <p:nvSpPr>
          <p:cNvPr id="111" name="椭圆 110">
            <a:extLst>
              <a:ext uri="{FF2B5EF4-FFF2-40B4-BE49-F238E27FC236}">
                <a16:creationId xmlns:a16="http://schemas.microsoft.com/office/drawing/2014/main" id="{E6490C75-B895-4B73-8D57-98751B790382}"/>
              </a:ext>
            </a:extLst>
          </p:cNvPr>
          <p:cNvSpPr>
            <a:spLocks noChangeAspect="1"/>
          </p:cNvSpPr>
          <p:nvPr/>
        </p:nvSpPr>
        <p:spPr>
          <a:xfrm>
            <a:off x="9165268" y="3978597"/>
            <a:ext cx="1414766" cy="1390720"/>
          </a:xfrm>
          <a:prstGeom prst="ellipse">
            <a:avLst/>
          </a:prstGeom>
          <a:solidFill>
            <a:srgbClr val="213A66"/>
          </a:solidFill>
          <a:ln w="38100">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rgbClr val="596481"/>
              </a:solidFill>
              <a:latin typeface="DIN-BoldItalic" pitchFamily="50" charset="0"/>
            </a:endParaRPr>
          </a:p>
        </p:txBody>
      </p:sp>
      <p:sp>
        <p:nvSpPr>
          <p:cNvPr id="112" name="文本框 114">
            <a:extLst>
              <a:ext uri="{FF2B5EF4-FFF2-40B4-BE49-F238E27FC236}">
                <a16:creationId xmlns:a16="http://schemas.microsoft.com/office/drawing/2014/main" id="{5AABBA48-28A7-4862-A8A6-FB2EF273BEDF}"/>
              </a:ext>
            </a:extLst>
          </p:cNvPr>
          <p:cNvSpPr txBox="1"/>
          <p:nvPr/>
        </p:nvSpPr>
        <p:spPr>
          <a:xfrm>
            <a:off x="9439365" y="4231177"/>
            <a:ext cx="1168968" cy="830997"/>
          </a:xfrm>
          <a:prstGeom prst="rect">
            <a:avLst/>
          </a:prstGeom>
          <a:noFill/>
        </p:spPr>
        <p:txBody>
          <a:bodyPr wrap="square" rtlCol="0">
            <a:spAutoFit/>
          </a:bodyPr>
          <a:lstStyle/>
          <a:p>
            <a:r>
              <a:rPr lang="zh-CN" altLang="en-US" sz="2400" b="1" spc="300" dirty="0">
                <a:solidFill>
                  <a:schemeClr val="bg1"/>
                </a:solidFill>
                <a:latin typeface="Impact MT Std" pitchFamily="34" charset="0"/>
                <a:ea typeface="思源黑体" panose="020B0500000000000000" pitchFamily="34" charset="-122"/>
                <a:cs typeface="Arial Unicode MS" panose="020B0604020202020204" pitchFamily="34" charset="-122"/>
              </a:rPr>
              <a:t>试卷</a:t>
            </a:r>
            <a:endParaRPr lang="en-US" altLang="zh-CN" sz="2400" b="1" spc="300" dirty="0">
              <a:solidFill>
                <a:schemeClr val="bg1"/>
              </a:solidFill>
              <a:latin typeface="Impact MT Std" pitchFamily="34" charset="0"/>
              <a:ea typeface="思源黑体" panose="020B0500000000000000" pitchFamily="34" charset="-122"/>
              <a:cs typeface="Arial Unicode MS" panose="020B0604020202020204" pitchFamily="34" charset="-122"/>
            </a:endParaRPr>
          </a:p>
          <a:p>
            <a:r>
              <a:rPr lang="zh-CN" altLang="en-US" sz="2400" b="1" spc="300" dirty="0">
                <a:solidFill>
                  <a:schemeClr val="bg1"/>
                </a:solidFill>
                <a:latin typeface="Impact MT Std" pitchFamily="34" charset="0"/>
                <a:ea typeface="思源黑体" panose="020B0500000000000000" pitchFamily="34" charset="-122"/>
                <a:cs typeface="Arial Unicode MS" panose="020B0604020202020204" pitchFamily="34" charset="-122"/>
              </a:rPr>
              <a:t>资源</a:t>
            </a:r>
          </a:p>
        </p:txBody>
      </p:sp>
      <p:sp>
        <p:nvSpPr>
          <p:cNvPr id="113" name="矩形 112">
            <a:extLst>
              <a:ext uri="{FF2B5EF4-FFF2-40B4-BE49-F238E27FC236}">
                <a16:creationId xmlns:a16="http://schemas.microsoft.com/office/drawing/2014/main" id="{3B4B8D5D-3C97-4510-BBE9-1129DAD048B5}"/>
              </a:ext>
            </a:extLst>
          </p:cNvPr>
          <p:cNvSpPr/>
          <p:nvPr/>
        </p:nvSpPr>
        <p:spPr>
          <a:xfrm rot="17113113" flipV="1">
            <a:off x="5825714" y="1340067"/>
            <a:ext cx="1552301" cy="3393544"/>
          </a:xfrm>
          <a:prstGeom prst="rect">
            <a:avLst/>
          </a:prstGeom>
          <a:gradFill>
            <a:gsLst>
              <a:gs pos="0">
                <a:schemeClr val="tx1">
                  <a:alpha val="21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latin typeface="思源黑体 Light" panose="020B0300000000000000" pitchFamily="34" charset="-122"/>
            </a:endParaRPr>
          </a:p>
        </p:txBody>
      </p:sp>
      <p:sp>
        <p:nvSpPr>
          <p:cNvPr id="114" name="任意多边形 15">
            <a:extLst>
              <a:ext uri="{FF2B5EF4-FFF2-40B4-BE49-F238E27FC236}">
                <a16:creationId xmlns:a16="http://schemas.microsoft.com/office/drawing/2014/main" id="{AE0A710E-F7E6-4BB2-B4C3-8D929FDC3983}"/>
              </a:ext>
            </a:extLst>
          </p:cNvPr>
          <p:cNvSpPr/>
          <p:nvPr/>
        </p:nvSpPr>
        <p:spPr>
          <a:xfrm flipH="1">
            <a:off x="5009530" y="2005004"/>
            <a:ext cx="5679231" cy="1531818"/>
          </a:xfrm>
          <a:custGeom>
            <a:avLst/>
            <a:gdLst>
              <a:gd name="connsiteX0" fmla="*/ 5061858 w 5061858"/>
              <a:gd name="connsiteY0" fmla="*/ 0 h 1130346"/>
              <a:gd name="connsiteX1" fmla="*/ 565173 w 5061858"/>
              <a:gd name="connsiteY1" fmla="*/ 0 h 1130346"/>
              <a:gd name="connsiteX2" fmla="*/ 562794 w 5061858"/>
              <a:gd name="connsiteY2" fmla="*/ 0 h 1130346"/>
              <a:gd name="connsiteX3" fmla="*/ 562794 w 5061858"/>
              <a:gd name="connsiteY3" fmla="*/ 240 h 1130346"/>
              <a:gd name="connsiteX4" fmla="*/ 451271 w 5061858"/>
              <a:gd name="connsiteY4" fmla="*/ 11482 h 1130346"/>
              <a:gd name="connsiteX5" fmla="*/ 0 w 5061858"/>
              <a:gd name="connsiteY5" fmla="*/ 565173 h 1130346"/>
              <a:gd name="connsiteX6" fmla="*/ 451271 w 5061858"/>
              <a:gd name="connsiteY6" fmla="*/ 1118864 h 1130346"/>
              <a:gd name="connsiteX7" fmla="*/ 562794 w 5061858"/>
              <a:gd name="connsiteY7" fmla="*/ 1130106 h 1130346"/>
              <a:gd name="connsiteX8" fmla="*/ 562794 w 5061858"/>
              <a:gd name="connsiteY8" fmla="*/ 1130345 h 1130346"/>
              <a:gd name="connsiteX9" fmla="*/ 565163 w 5061858"/>
              <a:gd name="connsiteY9" fmla="*/ 1130345 h 1130346"/>
              <a:gd name="connsiteX10" fmla="*/ 565173 w 5061858"/>
              <a:gd name="connsiteY10" fmla="*/ 1130346 h 1130346"/>
              <a:gd name="connsiteX11" fmla="*/ 565183 w 5061858"/>
              <a:gd name="connsiteY11" fmla="*/ 1130345 h 1130346"/>
              <a:gd name="connsiteX12" fmla="*/ 5061858 w 5061858"/>
              <a:gd name="connsiteY12" fmla="*/ 1130345 h 113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1858" h="1130346">
                <a:moveTo>
                  <a:pt x="5061858" y="0"/>
                </a:moveTo>
                <a:lnTo>
                  <a:pt x="565173" y="0"/>
                </a:lnTo>
                <a:lnTo>
                  <a:pt x="562794" y="0"/>
                </a:lnTo>
                <a:lnTo>
                  <a:pt x="562794" y="240"/>
                </a:lnTo>
                <a:lnTo>
                  <a:pt x="451271" y="11482"/>
                </a:lnTo>
                <a:cubicBezTo>
                  <a:pt x="193731" y="64183"/>
                  <a:pt x="0" y="292054"/>
                  <a:pt x="0" y="565173"/>
                </a:cubicBezTo>
                <a:cubicBezTo>
                  <a:pt x="0" y="838292"/>
                  <a:pt x="193731" y="1066163"/>
                  <a:pt x="451271" y="1118864"/>
                </a:cubicBezTo>
                <a:lnTo>
                  <a:pt x="562794" y="1130106"/>
                </a:lnTo>
                <a:lnTo>
                  <a:pt x="562794" y="1130345"/>
                </a:lnTo>
                <a:lnTo>
                  <a:pt x="565163" y="1130345"/>
                </a:lnTo>
                <a:lnTo>
                  <a:pt x="565173" y="1130346"/>
                </a:lnTo>
                <a:lnTo>
                  <a:pt x="565183" y="1130345"/>
                </a:lnTo>
                <a:lnTo>
                  <a:pt x="5061858" y="1130345"/>
                </a:lnTo>
                <a:close/>
              </a:path>
            </a:pathLst>
          </a:custGeom>
          <a:solidFill>
            <a:srgbClr val="F3F3F3"/>
          </a:soli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799" dirty="0">
              <a:latin typeface="思源黑体 Light" panose="020B0300000000000000" pitchFamily="34" charset="-122"/>
            </a:endParaRPr>
          </a:p>
        </p:txBody>
      </p:sp>
      <p:sp>
        <p:nvSpPr>
          <p:cNvPr id="115" name="椭圆 114">
            <a:extLst>
              <a:ext uri="{FF2B5EF4-FFF2-40B4-BE49-F238E27FC236}">
                <a16:creationId xmlns:a16="http://schemas.microsoft.com/office/drawing/2014/main" id="{9A8CD544-5662-43CA-AE7A-C2E785FB8872}"/>
              </a:ext>
            </a:extLst>
          </p:cNvPr>
          <p:cNvSpPr>
            <a:spLocks noChangeAspect="1"/>
          </p:cNvSpPr>
          <p:nvPr/>
        </p:nvSpPr>
        <p:spPr>
          <a:xfrm>
            <a:off x="9165267" y="2088682"/>
            <a:ext cx="1414767" cy="1340318"/>
          </a:xfrm>
          <a:prstGeom prst="ellipse">
            <a:avLst/>
          </a:prstGeom>
          <a:solidFill>
            <a:srgbClr val="213A66"/>
          </a:solidFill>
          <a:ln w="38100">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chemeClr val="bg1"/>
              </a:solidFill>
              <a:latin typeface="DIN-BoldItalic" pitchFamily="50" charset="0"/>
            </a:endParaRPr>
          </a:p>
        </p:txBody>
      </p:sp>
      <p:sp>
        <p:nvSpPr>
          <p:cNvPr id="116" name="文本框 118">
            <a:extLst>
              <a:ext uri="{FF2B5EF4-FFF2-40B4-BE49-F238E27FC236}">
                <a16:creationId xmlns:a16="http://schemas.microsoft.com/office/drawing/2014/main" id="{8BC23B6D-D0A1-4D4A-B584-C66A1E1E3F22}"/>
              </a:ext>
            </a:extLst>
          </p:cNvPr>
          <p:cNvSpPr txBox="1"/>
          <p:nvPr/>
        </p:nvSpPr>
        <p:spPr>
          <a:xfrm>
            <a:off x="9441241" y="2325308"/>
            <a:ext cx="993538" cy="830997"/>
          </a:xfrm>
          <a:prstGeom prst="rect">
            <a:avLst/>
          </a:prstGeom>
          <a:noFill/>
        </p:spPr>
        <p:txBody>
          <a:bodyPr wrap="square" rtlCol="0">
            <a:spAutoFit/>
          </a:bodyPr>
          <a:lstStyle/>
          <a:p>
            <a:r>
              <a:rPr lang="zh-CN" altLang="en-US" sz="2400" b="1" spc="300" dirty="0">
                <a:solidFill>
                  <a:schemeClr val="bg1"/>
                </a:solidFill>
                <a:latin typeface="Impact MT Std" pitchFamily="34" charset="0"/>
                <a:ea typeface="思源黑体" panose="020B0500000000000000" pitchFamily="34" charset="-122"/>
                <a:cs typeface="Arial Unicode MS" panose="020B0604020202020204" pitchFamily="34" charset="-122"/>
              </a:rPr>
              <a:t>视频</a:t>
            </a:r>
            <a:endParaRPr lang="en-US" altLang="zh-CN" sz="2400" b="1" spc="300" dirty="0">
              <a:solidFill>
                <a:schemeClr val="bg1"/>
              </a:solidFill>
              <a:latin typeface="Impact MT Std" pitchFamily="34" charset="0"/>
              <a:ea typeface="思源黑体" panose="020B0500000000000000" pitchFamily="34" charset="-122"/>
              <a:cs typeface="Arial Unicode MS" panose="020B0604020202020204" pitchFamily="34" charset="-122"/>
            </a:endParaRPr>
          </a:p>
          <a:p>
            <a:r>
              <a:rPr lang="zh-CN" altLang="en-US" sz="2400" b="1" spc="300" dirty="0">
                <a:solidFill>
                  <a:schemeClr val="bg1"/>
                </a:solidFill>
                <a:latin typeface="Impact MT Std" pitchFamily="34" charset="0"/>
                <a:ea typeface="思源黑体" panose="020B0500000000000000" pitchFamily="34" charset="-122"/>
                <a:cs typeface="Arial Unicode MS" panose="020B0604020202020204" pitchFamily="34" charset="-122"/>
              </a:rPr>
              <a:t>资源</a:t>
            </a:r>
          </a:p>
        </p:txBody>
      </p:sp>
      <p:grpSp>
        <p:nvGrpSpPr>
          <p:cNvPr id="120" name="组合 119">
            <a:extLst>
              <a:ext uri="{FF2B5EF4-FFF2-40B4-BE49-F238E27FC236}">
                <a16:creationId xmlns:a16="http://schemas.microsoft.com/office/drawing/2014/main" id="{DCCEB0C2-873B-47FD-A826-82BD804D05A3}"/>
              </a:ext>
            </a:extLst>
          </p:cNvPr>
          <p:cNvGrpSpPr/>
          <p:nvPr/>
        </p:nvGrpSpPr>
        <p:grpSpPr>
          <a:xfrm>
            <a:off x="5365362" y="4393680"/>
            <a:ext cx="633011" cy="598695"/>
            <a:chOff x="2778125" y="844550"/>
            <a:chExt cx="971550" cy="801688"/>
          </a:xfrm>
          <a:solidFill>
            <a:srgbClr val="596481"/>
          </a:solidFill>
        </p:grpSpPr>
        <p:sp>
          <p:nvSpPr>
            <p:cNvPr id="121" name="Freeform 32">
              <a:extLst>
                <a:ext uri="{FF2B5EF4-FFF2-40B4-BE49-F238E27FC236}">
                  <a16:creationId xmlns:a16="http://schemas.microsoft.com/office/drawing/2014/main" id="{664DADCA-2566-4863-A29E-DC121EB44647}"/>
                </a:ext>
              </a:extLst>
            </p:cNvPr>
            <p:cNvSpPr>
              <a:spLocks/>
            </p:cNvSpPr>
            <p:nvPr/>
          </p:nvSpPr>
          <p:spPr bwMode="auto">
            <a:xfrm>
              <a:off x="3081338" y="1498600"/>
              <a:ext cx="365125" cy="147638"/>
            </a:xfrm>
            <a:custGeom>
              <a:avLst/>
              <a:gdLst>
                <a:gd name="T0" fmla="*/ 88 w 96"/>
                <a:gd name="T1" fmla="*/ 23 h 39"/>
                <a:gd name="T2" fmla="*/ 56 w 96"/>
                <a:gd name="T3" fmla="*/ 23 h 39"/>
                <a:gd name="T4" fmla="*/ 56 w 96"/>
                <a:gd name="T5" fmla="*/ 8 h 39"/>
                <a:gd name="T6" fmla="*/ 48 w 96"/>
                <a:gd name="T7" fmla="*/ 0 h 39"/>
                <a:gd name="T8" fmla="*/ 40 w 96"/>
                <a:gd name="T9" fmla="*/ 8 h 39"/>
                <a:gd name="T10" fmla="*/ 40 w 96"/>
                <a:gd name="T11" fmla="*/ 23 h 39"/>
                <a:gd name="T12" fmla="*/ 8 w 96"/>
                <a:gd name="T13" fmla="*/ 23 h 39"/>
                <a:gd name="T14" fmla="*/ 0 w 96"/>
                <a:gd name="T15" fmla="*/ 31 h 39"/>
                <a:gd name="T16" fmla="*/ 8 w 96"/>
                <a:gd name="T17" fmla="*/ 39 h 39"/>
                <a:gd name="T18" fmla="*/ 88 w 96"/>
                <a:gd name="T19" fmla="*/ 39 h 39"/>
                <a:gd name="T20" fmla="*/ 96 w 96"/>
                <a:gd name="T21" fmla="*/ 31 h 39"/>
                <a:gd name="T22" fmla="*/ 88 w 96"/>
                <a:gd name="T23"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9">
                  <a:moveTo>
                    <a:pt x="88" y="23"/>
                  </a:moveTo>
                  <a:cubicBezTo>
                    <a:pt x="56" y="23"/>
                    <a:pt x="56" y="23"/>
                    <a:pt x="56" y="23"/>
                  </a:cubicBezTo>
                  <a:cubicBezTo>
                    <a:pt x="56" y="8"/>
                    <a:pt x="56" y="8"/>
                    <a:pt x="56" y="8"/>
                  </a:cubicBezTo>
                  <a:cubicBezTo>
                    <a:pt x="56" y="4"/>
                    <a:pt x="53" y="0"/>
                    <a:pt x="48" y="0"/>
                  </a:cubicBezTo>
                  <a:cubicBezTo>
                    <a:pt x="44" y="0"/>
                    <a:pt x="40" y="4"/>
                    <a:pt x="40" y="8"/>
                  </a:cubicBezTo>
                  <a:cubicBezTo>
                    <a:pt x="40" y="23"/>
                    <a:pt x="40" y="23"/>
                    <a:pt x="40" y="23"/>
                  </a:cubicBezTo>
                  <a:cubicBezTo>
                    <a:pt x="8" y="23"/>
                    <a:pt x="8" y="23"/>
                    <a:pt x="8" y="23"/>
                  </a:cubicBezTo>
                  <a:cubicBezTo>
                    <a:pt x="3" y="23"/>
                    <a:pt x="0" y="26"/>
                    <a:pt x="0" y="31"/>
                  </a:cubicBezTo>
                  <a:cubicBezTo>
                    <a:pt x="0" y="35"/>
                    <a:pt x="3" y="39"/>
                    <a:pt x="8" y="39"/>
                  </a:cubicBezTo>
                  <a:cubicBezTo>
                    <a:pt x="88" y="39"/>
                    <a:pt x="88" y="39"/>
                    <a:pt x="88" y="39"/>
                  </a:cubicBezTo>
                  <a:cubicBezTo>
                    <a:pt x="93" y="39"/>
                    <a:pt x="96" y="35"/>
                    <a:pt x="96" y="31"/>
                  </a:cubicBezTo>
                  <a:cubicBezTo>
                    <a:pt x="96" y="26"/>
                    <a:pt x="93" y="23"/>
                    <a:pt x="88" y="23"/>
                  </a:cubicBezTo>
                  <a:close/>
                </a:path>
              </a:pathLst>
            </a:custGeom>
            <a:grpFill/>
            <a:ln>
              <a:noFill/>
            </a:ln>
          </p:spPr>
          <p:txBody>
            <a:bodyPr vert="horz" wrap="square" lIns="91416" tIns="45708" rIns="91416" bIns="45708" numCol="1" anchor="t" anchorCtr="0" compatLnSpc="1">
              <a:prstTxWarp prst="textNoShape">
                <a:avLst/>
              </a:prstTxWarp>
            </a:bodyPr>
            <a:lstStyle/>
            <a:p>
              <a:endParaRPr lang="zh-CN" altLang="en-US" sz="1799" dirty="0">
                <a:latin typeface="思源黑体 Light" panose="020B0300000000000000" pitchFamily="34" charset="-122"/>
              </a:endParaRPr>
            </a:p>
          </p:txBody>
        </p:sp>
        <p:sp>
          <p:nvSpPr>
            <p:cNvPr id="122" name="Freeform 33">
              <a:extLst>
                <a:ext uri="{FF2B5EF4-FFF2-40B4-BE49-F238E27FC236}">
                  <a16:creationId xmlns:a16="http://schemas.microsoft.com/office/drawing/2014/main" id="{33394AEA-A497-45B7-BC51-DE8627CBFD6C}"/>
                </a:ext>
              </a:extLst>
            </p:cNvPr>
            <p:cNvSpPr>
              <a:spLocks noEditPoints="1"/>
            </p:cNvSpPr>
            <p:nvPr/>
          </p:nvSpPr>
          <p:spPr bwMode="auto">
            <a:xfrm>
              <a:off x="2778125" y="844550"/>
              <a:ext cx="971550" cy="615950"/>
            </a:xfrm>
            <a:custGeom>
              <a:avLst/>
              <a:gdLst>
                <a:gd name="T0" fmla="*/ 240 w 256"/>
                <a:gd name="T1" fmla="*/ 0 h 162"/>
                <a:gd name="T2" fmla="*/ 16 w 256"/>
                <a:gd name="T3" fmla="*/ 0 h 162"/>
                <a:gd name="T4" fmla="*/ 0 w 256"/>
                <a:gd name="T5" fmla="*/ 16 h 162"/>
                <a:gd name="T6" fmla="*/ 0 w 256"/>
                <a:gd name="T7" fmla="*/ 146 h 162"/>
                <a:gd name="T8" fmla="*/ 16 w 256"/>
                <a:gd name="T9" fmla="*/ 162 h 162"/>
                <a:gd name="T10" fmla="*/ 240 w 256"/>
                <a:gd name="T11" fmla="*/ 162 h 162"/>
                <a:gd name="T12" fmla="*/ 256 w 256"/>
                <a:gd name="T13" fmla="*/ 146 h 162"/>
                <a:gd name="T14" fmla="*/ 256 w 256"/>
                <a:gd name="T15" fmla="*/ 16 h 162"/>
                <a:gd name="T16" fmla="*/ 240 w 256"/>
                <a:gd name="T17" fmla="*/ 0 h 162"/>
                <a:gd name="T18" fmla="*/ 16 w 256"/>
                <a:gd name="T19" fmla="*/ 146 h 162"/>
                <a:gd name="T20" fmla="*/ 16 w 256"/>
                <a:gd name="T21" fmla="*/ 134 h 162"/>
                <a:gd name="T22" fmla="*/ 169 w 256"/>
                <a:gd name="T23" fmla="*/ 134 h 162"/>
                <a:gd name="T24" fmla="*/ 175 w 256"/>
                <a:gd name="T25" fmla="*/ 129 h 162"/>
                <a:gd name="T26" fmla="*/ 169 w 256"/>
                <a:gd name="T27" fmla="*/ 123 h 162"/>
                <a:gd name="T28" fmla="*/ 16 w 256"/>
                <a:gd name="T29" fmla="*/ 123 h 162"/>
                <a:gd name="T30" fmla="*/ 16 w 256"/>
                <a:gd name="T31" fmla="*/ 16 h 162"/>
                <a:gd name="T32" fmla="*/ 240 w 256"/>
                <a:gd name="T33" fmla="*/ 16 h 162"/>
                <a:gd name="T34" fmla="*/ 240 w 256"/>
                <a:gd name="T35" fmla="*/ 123 h 162"/>
                <a:gd name="T36" fmla="*/ 202 w 256"/>
                <a:gd name="T37" fmla="*/ 123 h 162"/>
                <a:gd name="T38" fmla="*/ 197 w 256"/>
                <a:gd name="T39" fmla="*/ 129 h 162"/>
                <a:gd name="T40" fmla="*/ 202 w 256"/>
                <a:gd name="T41" fmla="*/ 134 h 162"/>
                <a:gd name="T42" fmla="*/ 240 w 256"/>
                <a:gd name="T43" fmla="*/ 134 h 162"/>
                <a:gd name="T44" fmla="*/ 240 w 256"/>
                <a:gd name="T45" fmla="*/ 146 h 162"/>
                <a:gd name="T46" fmla="*/ 16 w 256"/>
                <a:gd name="T47"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6" h="162">
                  <a:moveTo>
                    <a:pt x="240" y="0"/>
                  </a:moveTo>
                  <a:cubicBezTo>
                    <a:pt x="16" y="0"/>
                    <a:pt x="16" y="0"/>
                    <a:pt x="16" y="0"/>
                  </a:cubicBezTo>
                  <a:cubicBezTo>
                    <a:pt x="7" y="0"/>
                    <a:pt x="0" y="7"/>
                    <a:pt x="0" y="16"/>
                  </a:cubicBezTo>
                  <a:cubicBezTo>
                    <a:pt x="0" y="146"/>
                    <a:pt x="0" y="146"/>
                    <a:pt x="0" y="146"/>
                  </a:cubicBezTo>
                  <a:cubicBezTo>
                    <a:pt x="0" y="154"/>
                    <a:pt x="7" y="162"/>
                    <a:pt x="16" y="162"/>
                  </a:cubicBezTo>
                  <a:cubicBezTo>
                    <a:pt x="240" y="162"/>
                    <a:pt x="240" y="162"/>
                    <a:pt x="240" y="162"/>
                  </a:cubicBezTo>
                  <a:cubicBezTo>
                    <a:pt x="249" y="162"/>
                    <a:pt x="256" y="154"/>
                    <a:pt x="256" y="146"/>
                  </a:cubicBezTo>
                  <a:cubicBezTo>
                    <a:pt x="256" y="16"/>
                    <a:pt x="256" y="16"/>
                    <a:pt x="256" y="16"/>
                  </a:cubicBezTo>
                  <a:cubicBezTo>
                    <a:pt x="256" y="7"/>
                    <a:pt x="249" y="0"/>
                    <a:pt x="240" y="0"/>
                  </a:cubicBezTo>
                  <a:close/>
                  <a:moveTo>
                    <a:pt x="16" y="146"/>
                  </a:moveTo>
                  <a:cubicBezTo>
                    <a:pt x="16" y="134"/>
                    <a:pt x="16" y="134"/>
                    <a:pt x="16" y="134"/>
                  </a:cubicBezTo>
                  <a:cubicBezTo>
                    <a:pt x="169" y="134"/>
                    <a:pt x="169" y="134"/>
                    <a:pt x="169" y="134"/>
                  </a:cubicBezTo>
                  <a:cubicBezTo>
                    <a:pt x="172" y="134"/>
                    <a:pt x="175" y="132"/>
                    <a:pt x="175" y="129"/>
                  </a:cubicBezTo>
                  <a:cubicBezTo>
                    <a:pt x="175" y="126"/>
                    <a:pt x="172" y="123"/>
                    <a:pt x="169" y="123"/>
                  </a:cubicBezTo>
                  <a:cubicBezTo>
                    <a:pt x="16" y="123"/>
                    <a:pt x="16" y="123"/>
                    <a:pt x="16" y="123"/>
                  </a:cubicBezTo>
                  <a:cubicBezTo>
                    <a:pt x="16" y="16"/>
                    <a:pt x="16" y="16"/>
                    <a:pt x="16" y="16"/>
                  </a:cubicBezTo>
                  <a:cubicBezTo>
                    <a:pt x="240" y="16"/>
                    <a:pt x="240" y="16"/>
                    <a:pt x="240" y="16"/>
                  </a:cubicBezTo>
                  <a:cubicBezTo>
                    <a:pt x="240" y="123"/>
                    <a:pt x="240" y="123"/>
                    <a:pt x="240" y="123"/>
                  </a:cubicBezTo>
                  <a:cubicBezTo>
                    <a:pt x="202" y="123"/>
                    <a:pt x="202" y="123"/>
                    <a:pt x="202" y="123"/>
                  </a:cubicBezTo>
                  <a:cubicBezTo>
                    <a:pt x="199" y="123"/>
                    <a:pt x="197" y="126"/>
                    <a:pt x="197" y="129"/>
                  </a:cubicBezTo>
                  <a:cubicBezTo>
                    <a:pt x="197" y="132"/>
                    <a:pt x="199" y="134"/>
                    <a:pt x="202" y="134"/>
                  </a:cubicBezTo>
                  <a:cubicBezTo>
                    <a:pt x="240" y="134"/>
                    <a:pt x="240" y="134"/>
                    <a:pt x="240" y="134"/>
                  </a:cubicBezTo>
                  <a:cubicBezTo>
                    <a:pt x="240" y="146"/>
                    <a:pt x="240" y="146"/>
                    <a:pt x="240" y="146"/>
                  </a:cubicBezTo>
                  <a:lnTo>
                    <a:pt x="16" y="146"/>
                  </a:lnTo>
                  <a:close/>
                </a:path>
              </a:pathLst>
            </a:custGeom>
            <a:grpFill/>
            <a:ln>
              <a:noFill/>
            </a:ln>
          </p:spPr>
          <p:txBody>
            <a:bodyPr vert="horz" wrap="square" lIns="91416" tIns="45708" rIns="91416" bIns="45708" numCol="1" anchor="t" anchorCtr="0" compatLnSpc="1">
              <a:prstTxWarp prst="textNoShape">
                <a:avLst/>
              </a:prstTxWarp>
            </a:bodyPr>
            <a:lstStyle/>
            <a:p>
              <a:endParaRPr lang="zh-CN" altLang="en-US" sz="1799" dirty="0">
                <a:latin typeface="思源黑体 Light" panose="020B0300000000000000" pitchFamily="34" charset="-122"/>
              </a:endParaRPr>
            </a:p>
          </p:txBody>
        </p:sp>
      </p:grpSp>
      <p:sp>
        <p:nvSpPr>
          <p:cNvPr id="123" name="Freeform 86">
            <a:extLst>
              <a:ext uri="{FF2B5EF4-FFF2-40B4-BE49-F238E27FC236}">
                <a16:creationId xmlns:a16="http://schemas.microsoft.com/office/drawing/2014/main" id="{050D0131-4903-4ADF-A94D-F873BEC03314}"/>
              </a:ext>
            </a:extLst>
          </p:cNvPr>
          <p:cNvSpPr>
            <a:spLocks noEditPoints="1"/>
          </p:cNvSpPr>
          <p:nvPr/>
        </p:nvSpPr>
        <p:spPr bwMode="auto">
          <a:xfrm>
            <a:off x="5230275" y="2425649"/>
            <a:ext cx="702217" cy="727140"/>
          </a:xfrm>
          <a:custGeom>
            <a:avLst/>
            <a:gdLst>
              <a:gd name="T0" fmla="*/ 119 w 228"/>
              <a:gd name="T1" fmla="*/ 14 h 256"/>
              <a:gd name="T2" fmla="*/ 114 w 228"/>
              <a:gd name="T3" fmla="*/ 0 h 256"/>
              <a:gd name="T4" fmla="*/ 109 w 228"/>
              <a:gd name="T5" fmla="*/ 14 h 256"/>
              <a:gd name="T6" fmla="*/ 109 w 228"/>
              <a:gd name="T7" fmla="*/ 242 h 256"/>
              <a:gd name="T8" fmla="*/ 114 w 228"/>
              <a:gd name="T9" fmla="*/ 256 h 256"/>
              <a:gd name="T10" fmla="*/ 119 w 228"/>
              <a:gd name="T11" fmla="*/ 242 h 256"/>
              <a:gd name="T12" fmla="*/ 206 w 228"/>
              <a:gd name="T13" fmla="*/ 163 h 256"/>
              <a:gd name="T14" fmla="*/ 183 w 228"/>
              <a:gd name="T15" fmla="*/ 128 h 256"/>
              <a:gd name="T16" fmla="*/ 206 w 228"/>
              <a:gd name="T17" fmla="*/ 93 h 256"/>
              <a:gd name="T18" fmla="*/ 206 w 228"/>
              <a:gd name="T19" fmla="*/ 163 h 256"/>
              <a:gd name="T20" fmla="*/ 119 w 228"/>
              <a:gd name="T21" fmla="*/ 226 h 256"/>
              <a:gd name="T22" fmla="*/ 167 w 228"/>
              <a:gd name="T23" fmla="*/ 167 h 256"/>
              <a:gd name="T24" fmla="*/ 61 w 228"/>
              <a:gd name="T25" fmla="*/ 167 h 256"/>
              <a:gd name="T26" fmla="*/ 109 w 228"/>
              <a:gd name="T27" fmla="*/ 226 h 256"/>
              <a:gd name="T28" fmla="*/ 61 w 228"/>
              <a:gd name="T29" fmla="*/ 167 h 256"/>
              <a:gd name="T30" fmla="*/ 58 w 228"/>
              <a:gd name="T31" fmla="*/ 100 h 256"/>
              <a:gd name="T32" fmla="*/ 109 w 228"/>
              <a:gd name="T33" fmla="*/ 154 h 256"/>
              <a:gd name="T34" fmla="*/ 56 w 228"/>
              <a:gd name="T35" fmla="*/ 128 h 256"/>
              <a:gd name="T36" fmla="*/ 119 w 228"/>
              <a:gd name="T37" fmla="*/ 102 h 256"/>
              <a:gd name="T38" fmla="*/ 172 w 228"/>
              <a:gd name="T39" fmla="*/ 128 h 256"/>
              <a:gd name="T40" fmla="*/ 119 w 228"/>
              <a:gd name="T41" fmla="*/ 154 h 256"/>
              <a:gd name="T42" fmla="*/ 69 w 228"/>
              <a:gd name="T43" fmla="*/ 43 h 256"/>
              <a:gd name="T44" fmla="*/ 78 w 228"/>
              <a:gd name="T45" fmla="*/ 50 h 256"/>
              <a:gd name="T46" fmla="*/ 109 w 228"/>
              <a:gd name="T47" fmla="*/ 30 h 256"/>
              <a:gd name="T48" fmla="*/ 114 w 228"/>
              <a:gd name="T49" fmla="*/ 55 h 256"/>
              <a:gd name="T50" fmla="*/ 119 w 228"/>
              <a:gd name="T51" fmla="*/ 30 h 256"/>
              <a:gd name="T52" fmla="*/ 150 w 228"/>
              <a:gd name="T53" fmla="*/ 50 h 256"/>
              <a:gd name="T54" fmla="*/ 158 w 228"/>
              <a:gd name="T55" fmla="*/ 51 h 256"/>
              <a:gd name="T56" fmla="*/ 156 w 228"/>
              <a:gd name="T57" fmla="*/ 39 h 256"/>
              <a:gd name="T58" fmla="*/ 178 w 228"/>
              <a:gd name="T59" fmla="*/ 88 h 256"/>
              <a:gd name="T60" fmla="*/ 164 w 228"/>
              <a:gd name="T61" fmla="*/ 64 h 256"/>
              <a:gd name="T62" fmla="*/ 167 w 228"/>
              <a:gd name="T63" fmla="*/ 89 h 256"/>
              <a:gd name="T64" fmla="*/ 119 w 228"/>
              <a:gd name="T65" fmla="*/ 74 h 256"/>
              <a:gd name="T66" fmla="*/ 109 w 228"/>
              <a:gd name="T67" fmla="*/ 74 h 256"/>
              <a:gd name="T68" fmla="*/ 61 w 228"/>
              <a:gd name="T69" fmla="*/ 89 h 256"/>
              <a:gd name="T70" fmla="*/ 63 w 228"/>
              <a:gd name="T71" fmla="*/ 64 h 256"/>
              <a:gd name="T72" fmla="*/ 50 w 228"/>
              <a:gd name="T73" fmla="*/ 88 h 256"/>
              <a:gd name="T74" fmla="*/ 72 w 228"/>
              <a:gd name="T75" fmla="*/ 39 h 256"/>
              <a:gd name="T76" fmla="*/ 48 w 228"/>
              <a:gd name="T77" fmla="*/ 98 h 256"/>
              <a:gd name="T78" fmla="*/ 48 w 228"/>
              <a:gd name="T79" fmla="*/ 157 h 256"/>
              <a:gd name="T80" fmla="*/ 16 w 228"/>
              <a:gd name="T81" fmla="*/ 128 h 256"/>
              <a:gd name="T82" fmla="*/ 27 w 228"/>
              <a:gd name="T83" fmla="*/ 173 h 256"/>
              <a:gd name="T84" fmla="*/ 73 w 228"/>
              <a:gd name="T85" fmla="*/ 217 h 256"/>
              <a:gd name="T86" fmla="*/ 155 w 228"/>
              <a:gd name="T87" fmla="*/ 217 h 256"/>
              <a:gd name="T88" fmla="*/ 201 w 228"/>
              <a:gd name="T89" fmla="*/ 17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8" h="256">
                <a:moveTo>
                  <a:pt x="228" y="128"/>
                </a:moveTo>
                <a:cubicBezTo>
                  <a:pt x="228" y="67"/>
                  <a:pt x="180" y="17"/>
                  <a:pt x="119" y="14"/>
                </a:cubicBezTo>
                <a:cubicBezTo>
                  <a:pt x="119" y="6"/>
                  <a:pt x="119" y="6"/>
                  <a:pt x="119" y="6"/>
                </a:cubicBezTo>
                <a:cubicBezTo>
                  <a:pt x="119" y="3"/>
                  <a:pt x="117" y="0"/>
                  <a:pt x="114" y="0"/>
                </a:cubicBezTo>
                <a:cubicBezTo>
                  <a:pt x="111" y="0"/>
                  <a:pt x="109" y="3"/>
                  <a:pt x="109" y="6"/>
                </a:cubicBezTo>
                <a:cubicBezTo>
                  <a:pt x="109" y="14"/>
                  <a:pt x="109" y="14"/>
                  <a:pt x="109" y="14"/>
                </a:cubicBezTo>
                <a:cubicBezTo>
                  <a:pt x="48" y="17"/>
                  <a:pt x="0" y="67"/>
                  <a:pt x="0" y="128"/>
                </a:cubicBezTo>
                <a:cubicBezTo>
                  <a:pt x="0" y="189"/>
                  <a:pt x="48" y="239"/>
                  <a:pt x="109" y="242"/>
                </a:cubicBezTo>
                <a:cubicBezTo>
                  <a:pt x="109" y="251"/>
                  <a:pt x="109" y="251"/>
                  <a:pt x="109" y="251"/>
                </a:cubicBezTo>
                <a:cubicBezTo>
                  <a:pt x="109" y="254"/>
                  <a:pt x="111" y="256"/>
                  <a:pt x="114" y="256"/>
                </a:cubicBezTo>
                <a:cubicBezTo>
                  <a:pt x="117" y="256"/>
                  <a:pt x="119" y="254"/>
                  <a:pt x="119" y="251"/>
                </a:cubicBezTo>
                <a:cubicBezTo>
                  <a:pt x="119" y="242"/>
                  <a:pt x="119" y="242"/>
                  <a:pt x="119" y="242"/>
                </a:cubicBezTo>
                <a:cubicBezTo>
                  <a:pt x="180" y="239"/>
                  <a:pt x="228" y="189"/>
                  <a:pt x="228" y="128"/>
                </a:cubicBezTo>
                <a:close/>
                <a:moveTo>
                  <a:pt x="206" y="163"/>
                </a:moveTo>
                <a:cubicBezTo>
                  <a:pt x="201" y="161"/>
                  <a:pt x="193" y="159"/>
                  <a:pt x="180" y="157"/>
                </a:cubicBezTo>
                <a:cubicBezTo>
                  <a:pt x="182" y="148"/>
                  <a:pt x="183" y="138"/>
                  <a:pt x="183" y="128"/>
                </a:cubicBezTo>
                <a:cubicBezTo>
                  <a:pt x="183" y="118"/>
                  <a:pt x="182" y="108"/>
                  <a:pt x="180" y="98"/>
                </a:cubicBezTo>
                <a:cubicBezTo>
                  <a:pt x="193" y="97"/>
                  <a:pt x="201" y="95"/>
                  <a:pt x="206" y="93"/>
                </a:cubicBezTo>
                <a:cubicBezTo>
                  <a:pt x="210" y="104"/>
                  <a:pt x="212" y="116"/>
                  <a:pt x="212" y="128"/>
                </a:cubicBezTo>
                <a:cubicBezTo>
                  <a:pt x="212" y="140"/>
                  <a:pt x="210" y="152"/>
                  <a:pt x="206" y="163"/>
                </a:cubicBezTo>
                <a:close/>
                <a:moveTo>
                  <a:pt x="130" y="225"/>
                </a:moveTo>
                <a:cubicBezTo>
                  <a:pt x="127" y="225"/>
                  <a:pt x="123" y="226"/>
                  <a:pt x="119" y="226"/>
                </a:cubicBezTo>
                <a:cubicBezTo>
                  <a:pt x="119" y="165"/>
                  <a:pt x="119" y="165"/>
                  <a:pt x="119" y="165"/>
                </a:cubicBezTo>
                <a:cubicBezTo>
                  <a:pt x="138" y="165"/>
                  <a:pt x="154" y="166"/>
                  <a:pt x="167" y="167"/>
                </a:cubicBezTo>
                <a:cubicBezTo>
                  <a:pt x="161" y="195"/>
                  <a:pt x="147" y="216"/>
                  <a:pt x="130" y="225"/>
                </a:cubicBezTo>
                <a:close/>
                <a:moveTo>
                  <a:pt x="61" y="167"/>
                </a:moveTo>
                <a:cubicBezTo>
                  <a:pt x="74" y="166"/>
                  <a:pt x="90" y="165"/>
                  <a:pt x="109" y="165"/>
                </a:cubicBezTo>
                <a:cubicBezTo>
                  <a:pt x="109" y="226"/>
                  <a:pt x="109" y="226"/>
                  <a:pt x="109" y="226"/>
                </a:cubicBezTo>
                <a:cubicBezTo>
                  <a:pt x="105" y="226"/>
                  <a:pt x="101" y="225"/>
                  <a:pt x="98" y="225"/>
                </a:cubicBezTo>
                <a:cubicBezTo>
                  <a:pt x="81" y="216"/>
                  <a:pt x="67" y="195"/>
                  <a:pt x="61" y="167"/>
                </a:cubicBezTo>
                <a:close/>
                <a:moveTo>
                  <a:pt x="56" y="128"/>
                </a:moveTo>
                <a:cubicBezTo>
                  <a:pt x="56" y="118"/>
                  <a:pt x="57" y="109"/>
                  <a:pt x="58" y="100"/>
                </a:cubicBezTo>
                <a:cubicBezTo>
                  <a:pt x="73" y="101"/>
                  <a:pt x="90" y="102"/>
                  <a:pt x="109" y="102"/>
                </a:cubicBezTo>
                <a:cubicBezTo>
                  <a:pt x="109" y="154"/>
                  <a:pt x="109" y="154"/>
                  <a:pt x="109" y="154"/>
                </a:cubicBezTo>
                <a:cubicBezTo>
                  <a:pt x="90" y="154"/>
                  <a:pt x="73" y="155"/>
                  <a:pt x="58" y="156"/>
                </a:cubicBezTo>
                <a:cubicBezTo>
                  <a:pt x="57" y="147"/>
                  <a:pt x="56" y="138"/>
                  <a:pt x="56" y="128"/>
                </a:cubicBezTo>
                <a:close/>
                <a:moveTo>
                  <a:pt x="119" y="154"/>
                </a:moveTo>
                <a:cubicBezTo>
                  <a:pt x="119" y="102"/>
                  <a:pt x="119" y="102"/>
                  <a:pt x="119" y="102"/>
                </a:cubicBezTo>
                <a:cubicBezTo>
                  <a:pt x="138" y="102"/>
                  <a:pt x="155" y="101"/>
                  <a:pt x="169" y="100"/>
                </a:cubicBezTo>
                <a:cubicBezTo>
                  <a:pt x="171" y="109"/>
                  <a:pt x="172" y="118"/>
                  <a:pt x="172" y="128"/>
                </a:cubicBezTo>
                <a:cubicBezTo>
                  <a:pt x="172" y="138"/>
                  <a:pt x="171" y="147"/>
                  <a:pt x="170" y="156"/>
                </a:cubicBezTo>
                <a:cubicBezTo>
                  <a:pt x="155" y="155"/>
                  <a:pt x="138" y="154"/>
                  <a:pt x="119" y="154"/>
                </a:cubicBezTo>
                <a:close/>
                <a:moveTo>
                  <a:pt x="72" y="39"/>
                </a:moveTo>
                <a:cubicBezTo>
                  <a:pt x="71" y="40"/>
                  <a:pt x="70" y="42"/>
                  <a:pt x="69" y="43"/>
                </a:cubicBezTo>
                <a:cubicBezTo>
                  <a:pt x="67" y="46"/>
                  <a:pt x="68" y="49"/>
                  <a:pt x="70" y="51"/>
                </a:cubicBezTo>
                <a:cubicBezTo>
                  <a:pt x="73" y="52"/>
                  <a:pt x="76" y="52"/>
                  <a:pt x="78" y="50"/>
                </a:cubicBezTo>
                <a:cubicBezTo>
                  <a:pt x="84" y="41"/>
                  <a:pt x="91" y="35"/>
                  <a:pt x="98" y="31"/>
                </a:cubicBezTo>
                <a:cubicBezTo>
                  <a:pt x="102" y="30"/>
                  <a:pt x="105" y="30"/>
                  <a:pt x="109" y="30"/>
                </a:cubicBezTo>
                <a:cubicBezTo>
                  <a:pt x="109" y="50"/>
                  <a:pt x="109" y="50"/>
                  <a:pt x="109" y="50"/>
                </a:cubicBezTo>
                <a:cubicBezTo>
                  <a:pt x="109" y="53"/>
                  <a:pt x="111" y="55"/>
                  <a:pt x="114" y="55"/>
                </a:cubicBezTo>
                <a:cubicBezTo>
                  <a:pt x="117" y="55"/>
                  <a:pt x="119" y="53"/>
                  <a:pt x="119" y="50"/>
                </a:cubicBezTo>
                <a:cubicBezTo>
                  <a:pt x="119" y="30"/>
                  <a:pt x="119" y="30"/>
                  <a:pt x="119" y="30"/>
                </a:cubicBezTo>
                <a:cubicBezTo>
                  <a:pt x="123" y="30"/>
                  <a:pt x="126" y="30"/>
                  <a:pt x="130" y="31"/>
                </a:cubicBezTo>
                <a:cubicBezTo>
                  <a:pt x="137" y="35"/>
                  <a:pt x="144" y="41"/>
                  <a:pt x="150" y="50"/>
                </a:cubicBezTo>
                <a:cubicBezTo>
                  <a:pt x="151" y="51"/>
                  <a:pt x="153" y="52"/>
                  <a:pt x="155" y="52"/>
                </a:cubicBezTo>
                <a:cubicBezTo>
                  <a:pt x="156" y="52"/>
                  <a:pt x="157" y="51"/>
                  <a:pt x="158" y="51"/>
                </a:cubicBezTo>
                <a:cubicBezTo>
                  <a:pt x="160" y="49"/>
                  <a:pt x="161" y="46"/>
                  <a:pt x="159" y="43"/>
                </a:cubicBezTo>
                <a:cubicBezTo>
                  <a:pt x="158" y="42"/>
                  <a:pt x="157" y="40"/>
                  <a:pt x="156" y="39"/>
                </a:cubicBezTo>
                <a:cubicBezTo>
                  <a:pt x="175" y="48"/>
                  <a:pt x="191" y="64"/>
                  <a:pt x="201" y="83"/>
                </a:cubicBezTo>
                <a:cubicBezTo>
                  <a:pt x="199" y="85"/>
                  <a:pt x="190" y="86"/>
                  <a:pt x="178" y="88"/>
                </a:cubicBezTo>
                <a:cubicBezTo>
                  <a:pt x="176" y="81"/>
                  <a:pt x="174" y="73"/>
                  <a:pt x="171" y="67"/>
                </a:cubicBezTo>
                <a:cubicBezTo>
                  <a:pt x="170" y="64"/>
                  <a:pt x="167" y="63"/>
                  <a:pt x="164" y="64"/>
                </a:cubicBezTo>
                <a:cubicBezTo>
                  <a:pt x="162" y="65"/>
                  <a:pt x="160" y="68"/>
                  <a:pt x="162" y="71"/>
                </a:cubicBezTo>
                <a:cubicBezTo>
                  <a:pt x="164" y="76"/>
                  <a:pt x="166" y="83"/>
                  <a:pt x="167" y="89"/>
                </a:cubicBezTo>
                <a:cubicBezTo>
                  <a:pt x="154" y="90"/>
                  <a:pt x="138" y="91"/>
                  <a:pt x="119" y="91"/>
                </a:cubicBezTo>
                <a:cubicBezTo>
                  <a:pt x="119" y="74"/>
                  <a:pt x="119" y="74"/>
                  <a:pt x="119" y="74"/>
                </a:cubicBezTo>
                <a:cubicBezTo>
                  <a:pt x="119" y="71"/>
                  <a:pt x="117" y="68"/>
                  <a:pt x="114" y="68"/>
                </a:cubicBezTo>
                <a:cubicBezTo>
                  <a:pt x="111" y="68"/>
                  <a:pt x="109" y="71"/>
                  <a:pt x="109" y="74"/>
                </a:cubicBezTo>
                <a:cubicBezTo>
                  <a:pt x="109" y="91"/>
                  <a:pt x="109" y="91"/>
                  <a:pt x="109" y="91"/>
                </a:cubicBezTo>
                <a:cubicBezTo>
                  <a:pt x="90" y="91"/>
                  <a:pt x="74" y="90"/>
                  <a:pt x="61" y="89"/>
                </a:cubicBezTo>
                <a:cubicBezTo>
                  <a:pt x="62" y="83"/>
                  <a:pt x="64" y="76"/>
                  <a:pt x="66" y="71"/>
                </a:cubicBezTo>
                <a:cubicBezTo>
                  <a:pt x="68" y="68"/>
                  <a:pt x="66" y="65"/>
                  <a:pt x="63" y="64"/>
                </a:cubicBezTo>
                <a:cubicBezTo>
                  <a:pt x="61" y="63"/>
                  <a:pt x="58" y="64"/>
                  <a:pt x="57" y="67"/>
                </a:cubicBezTo>
                <a:cubicBezTo>
                  <a:pt x="54" y="73"/>
                  <a:pt x="52" y="81"/>
                  <a:pt x="50" y="88"/>
                </a:cubicBezTo>
                <a:cubicBezTo>
                  <a:pt x="37" y="86"/>
                  <a:pt x="29" y="85"/>
                  <a:pt x="27" y="83"/>
                </a:cubicBezTo>
                <a:cubicBezTo>
                  <a:pt x="36" y="64"/>
                  <a:pt x="53" y="48"/>
                  <a:pt x="72" y="39"/>
                </a:cubicBezTo>
                <a:close/>
                <a:moveTo>
                  <a:pt x="22" y="93"/>
                </a:moveTo>
                <a:cubicBezTo>
                  <a:pt x="27" y="95"/>
                  <a:pt x="35" y="97"/>
                  <a:pt x="48" y="98"/>
                </a:cubicBezTo>
                <a:cubicBezTo>
                  <a:pt x="46" y="108"/>
                  <a:pt x="45" y="118"/>
                  <a:pt x="45" y="128"/>
                </a:cubicBezTo>
                <a:cubicBezTo>
                  <a:pt x="45" y="138"/>
                  <a:pt x="46" y="148"/>
                  <a:pt x="48" y="157"/>
                </a:cubicBezTo>
                <a:cubicBezTo>
                  <a:pt x="35" y="159"/>
                  <a:pt x="27" y="161"/>
                  <a:pt x="22" y="163"/>
                </a:cubicBezTo>
                <a:cubicBezTo>
                  <a:pt x="18" y="152"/>
                  <a:pt x="16" y="140"/>
                  <a:pt x="16" y="128"/>
                </a:cubicBezTo>
                <a:cubicBezTo>
                  <a:pt x="16" y="116"/>
                  <a:pt x="18" y="104"/>
                  <a:pt x="22" y="93"/>
                </a:cubicBezTo>
                <a:close/>
                <a:moveTo>
                  <a:pt x="27" y="173"/>
                </a:moveTo>
                <a:cubicBezTo>
                  <a:pt x="29" y="171"/>
                  <a:pt x="37" y="169"/>
                  <a:pt x="50" y="168"/>
                </a:cubicBezTo>
                <a:cubicBezTo>
                  <a:pt x="55" y="188"/>
                  <a:pt x="63" y="205"/>
                  <a:pt x="73" y="217"/>
                </a:cubicBezTo>
                <a:cubicBezTo>
                  <a:pt x="53" y="208"/>
                  <a:pt x="37" y="192"/>
                  <a:pt x="27" y="173"/>
                </a:cubicBezTo>
                <a:close/>
                <a:moveTo>
                  <a:pt x="155" y="217"/>
                </a:moveTo>
                <a:cubicBezTo>
                  <a:pt x="165" y="205"/>
                  <a:pt x="173" y="188"/>
                  <a:pt x="178" y="168"/>
                </a:cubicBezTo>
                <a:cubicBezTo>
                  <a:pt x="190" y="169"/>
                  <a:pt x="199" y="171"/>
                  <a:pt x="201" y="173"/>
                </a:cubicBezTo>
                <a:cubicBezTo>
                  <a:pt x="191" y="192"/>
                  <a:pt x="175" y="208"/>
                  <a:pt x="155" y="217"/>
                </a:cubicBezTo>
                <a:close/>
              </a:path>
            </a:pathLst>
          </a:custGeom>
          <a:solidFill>
            <a:srgbClr val="596481"/>
          </a:solidFill>
          <a:ln>
            <a:noFill/>
          </a:ln>
        </p:spPr>
        <p:txBody>
          <a:bodyPr vert="horz" wrap="square" lIns="91416" tIns="45708" rIns="91416" bIns="45708" numCol="1" anchor="t" anchorCtr="0" compatLnSpc="1">
            <a:prstTxWarp prst="textNoShape">
              <a:avLst/>
            </a:prstTxWarp>
          </a:bodyPr>
          <a:lstStyle/>
          <a:p>
            <a:endParaRPr lang="zh-CN" altLang="en-US" sz="1799" dirty="0">
              <a:latin typeface="思源黑体 Light" panose="020B0300000000000000" pitchFamily="34" charset="-122"/>
            </a:endParaRPr>
          </a:p>
        </p:txBody>
      </p:sp>
      <p:sp>
        <p:nvSpPr>
          <p:cNvPr id="127" name="矩形 126">
            <a:extLst>
              <a:ext uri="{FF2B5EF4-FFF2-40B4-BE49-F238E27FC236}">
                <a16:creationId xmlns:a16="http://schemas.microsoft.com/office/drawing/2014/main" id="{F03262CF-AFB5-4EA6-B1A4-21719A5B4E77}"/>
              </a:ext>
            </a:extLst>
          </p:cNvPr>
          <p:cNvSpPr/>
          <p:nvPr/>
        </p:nvSpPr>
        <p:spPr>
          <a:xfrm>
            <a:off x="6223803" y="2771531"/>
            <a:ext cx="1880669" cy="381258"/>
          </a:xfrm>
          <a:prstGeom prst="rect">
            <a:avLst/>
          </a:prstGeom>
          <a:noFill/>
        </p:spPr>
        <p:txBody>
          <a:bodyPr wrap="square">
            <a:spAutoFit/>
          </a:bodyPr>
          <a:lstStyle/>
          <a:p>
            <a:pPr algn="just">
              <a:lnSpc>
                <a:spcPct val="130000"/>
              </a:lnSpc>
            </a:pPr>
            <a:r>
              <a:rPr lang="zh-CN" altLang="en-US" sz="1600" dirty="0">
                <a:solidFill>
                  <a:schemeClr val="bg1">
                    <a:lumMod val="50000"/>
                  </a:schemeClr>
                </a:solidFill>
                <a:latin typeface="思源黑体" panose="020B0500000000000000" pitchFamily="34" charset="-122"/>
                <a:ea typeface="思源黑体" panose="020B0500000000000000" pitchFamily="34" charset="-122"/>
              </a:rPr>
              <a:t>名师名教辅导课程。</a:t>
            </a:r>
          </a:p>
        </p:txBody>
      </p:sp>
      <p:sp>
        <p:nvSpPr>
          <p:cNvPr id="128" name="矩形 127">
            <a:extLst>
              <a:ext uri="{FF2B5EF4-FFF2-40B4-BE49-F238E27FC236}">
                <a16:creationId xmlns:a16="http://schemas.microsoft.com/office/drawing/2014/main" id="{A5F05EF8-F128-48BD-AB59-074AC7B07EC7}"/>
              </a:ext>
            </a:extLst>
          </p:cNvPr>
          <p:cNvSpPr/>
          <p:nvPr/>
        </p:nvSpPr>
        <p:spPr>
          <a:xfrm>
            <a:off x="6154507" y="2309867"/>
            <a:ext cx="2031466" cy="461665"/>
          </a:xfrm>
          <a:prstGeom prst="rect">
            <a:avLst/>
          </a:prstGeom>
          <a:noFill/>
        </p:spPr>
        <p:txBody>
          <a:bodyPr wrap="square">
            <a:spAutoFit/>
          </a:bodyPr>
          <a:lstStyle/>
          <a:p>
            <a:r>
              <a:rPr lang="zh-CN" altLang="en-US" sz="2400" b="1" dirty="0">
                <a:solidFill>
                  <a:schemeClr val="tx1">
                    <a:lumMod val="85000"/>
                    <a:lumOff val="15000"/>
                  </a:schemeClr>
                </a:solidFill>
                <a:latin typeface="思源黑体" panose="020B0500000000000000" pitchFamily="34" charset="-122"/>
                <a:ea typeface="思源黑体" panose="020B0500000000000000" pitchFamily="34" charset="-122"/>
              </a:rPr>
              <a:t>考试辅导课程</a:t>
            </a:r>
          </a:p>
        </p:txBody>
      </p:sp>
      <p:sp>
        <p:nvSpPr>
          <p:cNvPr id="129" name="矩形 128">
            <a:extLst>
              <a:ext uri="{FF2B5EF4-FFF2-40B4-BE49-F238E27FC236}">
                <a16:creationId xmlns:a16="http://schemas.microsoft.com/office/drawing/2014/main" id="{97251917-F99B-444A-A9AE-FAE72FC5713E}"/>
              </a:ext>
            </a:extLst>
          </p:cNvPr>
          <p:cNvSpPr/>
          <p:nvPr/>
        </p:nvSpPr>
        <p:spPr>
          <a:xfrm>
            <a:off x="6193628" y="4556601"/>
            <a:ext cx="2126443" cy="701346"/>
          </a:xfrm>
          <a:prstGeom prst="rect">
            <a:avLst/>
          </a:prstGeom>
          <a:noFill/>
        </p:spPr>
        <p:txBody>
          <a:bodyPr wrap="square">
            <a:spAutoFit/>
          </a:bodyPr>
          <a:lstStyle/>
          <a:p>
            <a:pPr algn="just">
              <a:lnSpc>
                <a:spcPct val="130000"/>
              </a:lnSpc>
            </a:pPr>
            <a:r>
              <a:rPr lang="zh-CN" altLang="en-US" sz="1600" dirty="0">
                <a:solidFill>
                  <a:schemeClr val="bg1">
                    <a:lumMod val="50000"/>
                  </a:schemeClr>
                </a:solidFill>
                <a:latin typeface="思源黑体" panose="020B0500000000000000" pitchFamily="34" charset="-122"/>
                <a:ea typeface="思源黑体" panose="020B0500000000000000" pitchFamily="34" charset="-122"/>
              </a:rPr>
              <a:t>标准试卷、专题试卷、</a:t>
            </a:r>
            <a:endParaRPr lang="en-US" altLang="zh-CN" sz="1600" dirty="0">
              <a:solidFill>
                <a:schemeClr val="bg1">
                  <a:lumMod val="50000"/>
                </a:schemeClr>
              </a:solidFill>
              <a:latin typeface="思源黑体" panose="020B0500000000000000" pitchFamily="34" charset="-122"/>
              <a:ea typeface="思源黑体" panose="020B0500000000000000" pitchFamily="34" charset="-122"/>
            </a:endParaRPr>
          </a:p>
          <a:p>
            <a:pPr algn="just">
              <a:lnSpc>
                <a:spcPct val="130000"/>
              </a:lnSpc>
            </a:pPr>
            <a:r>
              <a:rPr lang="zh-CN" altLang="en-US" sz="1600" dirty="0">
                <a:solidFill>
                  <a:schemeClr val="bg1">
                    <a:lumMod val="50000"/>
                  </a:schemeClr>
                </a:solidFill>
                <a:latin typeface="思源黑体" panose="020B0500000000000000" pitchFamily="34" charset="-122"/>
                <a:ea typeface="思源黑体" panose="020B0500000000000000" pitchFamily="34" charset="-122"/>
              </a:rPr>
              <a:t>动态试卷、题形试卷。</a:t>
            </a:r>
          </a:p>
        </p:txBody>
      </p:sp>
      <p:sp>
        <p:nvSpPr>
          <p:cNvPr id="130" name="矩形 129">
            <a:extLst>
              <a:ext uri="{FF2B5EF4-FFF2-40B4-BE49-F238E27FC236}">
                <a16:creationId xmlns:a16="http://schemas.microsoft.com/office/drawing/2014/main" id="{2EC4FF68-7944-4C8D-906C-525556633A81}"/>
              </a:ext>
            </a:extLst>
          </p:cNvPr>
          <p:cNvSpPr/>
          <p:nvPr/>
        </p:nvSpPr>
        <p:spPr>
          <a:xfrm>
            <a:off x="6223803" y="4100101"/>
            <a:ext cx="2933707" cy="461665"/>
          </a:xfrm>
          <a:prstGeom prst="rect">
            <a:avLst/>
          </a:prstGeom>
          <a:noFill/>
        </p:spPr>
        <p:txBody>
          <a:bodyPr wrap="square">
            <a:spAutoFit/>
          </a:bodyPr>
          <a:lstStyle/>
          <a:p>
            <a:r>
              <a:rPr lang="zh-CN" altLang="en-US" sz="2400" b="1" dirty="0">
                <a:solidFill>
                  <a:schemeClr val="tx1">
                    <a:lumMod val="85000"/>
                    <a:lumOff val="15000"/>
                  </a:schemeClr>
                </a:solidFill>
                <a:latin typeface="思源黑体" panose="020B0500000000000000" pitchFamily="34" charset="-122"/>
                <a:ea typeface="思源黑体" panose="020B0500000000000000" pitchFamily="34" charset="-122"/>
              </a:rPr>
              <a:t>真题模拟试卷</a:t>
            </a:r>
          </a:p>
        </p:txBody>
      </p:sp>
      <p:grpSp>
        <p:nvGrpSpPr>
          <p:cNvPr id="6" name="组合 5">
            <a:extLst>
              <a:ext uri="{FF2B5EF4-FFF2-40B4-BE49-F238E27FC236}">
                <a16:creationId xmlns:a16="http://schemas.microsoft.com/office/drawing/2014/main" id="{0BD4AFA4-DC9E-4BED-9667-89BBB67CBB7F}"/>
              </a:ext>
            </a:extLst>
          </p:cNvPr>
          <p:cNvGrpSpPr/>
          <p:nvPr/>
        </p:nvGrpSpPr>
        <p:grpSpPr>
          <a:xfrm>
            <a:off x="300848" y="2087519"/>
            <a:ext cx="4728436" cy="3978147"/>
            <a:chOff x="444534" y="2206035"/>
            <a:chExt cx="4728436" cy="3978147"/>
          </a:xfrm>
        </p:grpSpPr>
        <p:grpSp>
          <p:nvGrpSpPr>
            <p:cNvPr id="134" name="组合 133">
              <a:extLst>
                <a:ext uri="{FF2B5EF4-FFF2-40B4-BE49-F238E27FC236}">
                  <a16:creationId xmlns:a16="http://schemas.microsoft.com/office/drawing/2014/main" id="{0E87CB3A-00DF-4443-B633-BD9FD4D435AF}"/>
                </a:ext>
              </a:extLst>
            </p:cNvPr>
            <p:cNvGrpSpPr/>
            <p:nvPr/>
          </p:nvGrpSpPr>
          <p:grpSpPr>
            <a:xfrm>
              <a:off x="444534" y="2206035"/>
              <a:ext cx="4728436" cy="3978147"/>
              <a:chOff x="254728" y="2282797"/>
              <a:chExt cx="3973859" cy="3343304"/>
            </a:xfrm>
          </p:grpSpPr>
          <p:pic>
            <p:nvPicPr>
              <p:cNvPr id="136" name="Picture 5" descr="ipad.png">
                <a:extLst>
                  <a:ext uri="{FF2B5EF4-FFF2-40B4-BE49-F238E27FC236}">
                    <a16:creationId xmlns:a16="http://schemas.microsoft.com/office/drawing/2014/main" id="{AE869856-8E8D-43A3-BF5E-0DFE5079FC95}"/>
                  </a:ext>
                </a:extLst>
              </p:cNvPr>
              <p:cNvPicPr>
                <a:picLocks noChangeAspect="1"/>
              </p:cNvPicPr>
              <p:nvPr/>
            </p:nvPicPr>
            <p:blipFill rotWithShape="1">
              <a:blip r:embed="rId3"/>
              <a:srcRect b="12250"/>
              <a:stretch/>
            </p:blipFill>
            <p:spPr>
              <a:xfrm>
                <a:off x="254728" y="2282797"/>
                <a:ext cx="3973859" cy="3343304"/>
              </a:xfrm>
              <a:prstGeom prst="rect">
                <a:avLst/>
              </a:prstGeom>
            </p:spPr>
          </p:pic>
          <p:pic>
            <p:nvPicPr>
              <p:cNvPr id="137" name="Picture 7" descr="ipad-light.png">
                <a:extLst>
                  <a:ext uri="{FF2B5EF4-FFF2-40B4-BE49-F238E27FC236}">
                    <a16:creationId xmlns:a16="http://schemas.microsoft.com/office/drawing/2014/main" id="{5ABF2B41-4F95-4125-894B-01F636F5B0EB}"/>
                  </a:ext>
                </a:extLst>
              </p:cNvPr>
              <p:cNvPicPr>
                <a:picLocks noChangeAspect="1"/>
              </p:cNvPicPr>
              <p:nvPr/>
            </p:nvPicPr>
            <p:blipFill>
              <a:blip r:embed="rId4"/>
              <a:stretch>
                <a:fillRect/>
              </a:stretch>
            </p:blipFill>
            <p:spPr>
              <a:xfrm flipH="1">
                <a:off x="2106494" y="2366788"/>
                <a:ext cx="1220616" cy="2762237"/>
              </a:xfrm>
              <a:prstGeom prst="rect">
                <a:avLst/>
              </a:prstGeom>
            </p:spPr>
          </p:pic>
        </p:grpSp>
        <p:pic>
          <p:nvPicPr>
            <p:cNvPr id="135" name="图片 134">
              <a:extLst>
                <a:ext uri="{FF2B5EF4-FFF2-40B4-BE49-F238E27FC236}">
                  <a16:creationId xmlns:a16="http://schemas.microsoft.com/office/drawing/2014/main" id="{A0413628-332A-40F4-9FB3-BC7CEBBB5E1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8689" r="9279"/>
            <a:stretch/>
          </p:blipFill>
          <p:spPr>
            <a:xfrm>
              <a:off x="1529226" y="2560320"/>
              <a:ext cx="2449665" cy="2978117"/>
            </a:xfrm>
            <a:prstGeom prst="rect">
              <a:avLst/>
            </a:prstGeom>
            <a:blipFill>
              <a:blip r:embed="rId6"/>
              <a:stretch>
                <a:fillRect/>
              </a:stretch>
            </a:blipFill>
          </p:spPr>
        </p:pic>
        <p:pic>
          <p:nvPicPr>
            <p:cNvPr id="5" name="图片 4">
              <a:extLst>
                <a:ext uri="{FF2B5EF4-FFF2-40B4-BE49-F238E27FC236}">
                  <a16:creationId xmlns:a16="http://schemas.microsoft.com/office/drawing/2014/main" id="{0450545B-EF24-45E5-9794-1C2EF8D87495}"/>
                </a:ext>
              </a:extLst>
            </p:cNvPr>
            <p:cNvPicPr>
              <a:picLocks noChangeAspect="1"/>
            </p:cNvPicPr>
            <p:nvPr/>
          </p:nvPicPr>
          <p:blipFill>
            <a:blip r:embed="rId7"/>
            <a:stretch>
              <a:fillRect/>
            </a:stretch>
          </p:blipFill>
          <p:spPr>
            <a:xfrm>
              <a:off x="1503239" y="2476500"/>
              <a:ext cx="2490875" cy="3061937"/>
            </a:xfrm>
            <a:prstGeom prst="rect">
              <a:avLst/>
            </a:prstGeom>
          </p:spPr>
        </p:pic>
      </p:grpSp>
    </p:spTree>
    <p:extLst>
      <p:ext uri="{BB962C8B-B14F-4D97-AF65-F5344CB8AC3E}">
        <p14:creationId xmlns:p14="http://schemas.microsoft.com/office/powerpoint/2010/main" val="369478488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500" fill="hold"/>
                                        <p:tgtEl>
                                          <p:spTgt spid="114"/>
                                        </p:tgtEl>
                                        <p:attrNameLst>
                                          <p:attrName>ppt_x</p:attrName>
                                        </p:attrNameLst>
                                      </p:cBhvr>
                                      <p:tavLst>
                                        <p:tav tm="0">
                                          <p:val>
                                            <p:strVal val="#ppt_x"/>
                                          </p:val>
                                        </p:tav>
                                        <p:tav tm="100000">
                                          <p:val>
                                            <p:strVal val="#ppt_x"/>
                                          </p:val>
                                        </p:tav>
                                      </p:tavLst>
                                    </p:anim>
                                    <p:anim calcmode="lin" valueType="num">
                                      <p:cBhvr additive="base">
                                        <p:cTn id="8" dur="500" fill="hold"/>
                                        <p:tgtEl>
                                          <p:spTgt spid="1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500" fill="hold"/>
                                        <p:tgtEl>
                                          <p:spTgt spid="115"/>
                                        </p:tgtEl>
                                        <p:attrNameLst>
                                          <p:attrName>ppt_x</p:attrName>
                                        </p:attrNameLst>
                                      </p:cBhvr>
                                      <p:tavLst>
                                        <p:tav tm="0">
                                          <p:val>
                                            <p:strVal val="#ppt_x"/>
                                          </p:val>
                                        </p:tav>
                                        <p:tav tm="100000">
                                          <p:val>
                                            <p:strVal val="#ppt_x"/>
                                          </p:val>
                                        </p:tav>
                                      </p:tavLst>
                                    </p:anim>
                                    <p:anim calcmode="lin" valueType="num">
                                      <p:cBhvr additive="base">
                                        <p:cTn id="12" dur="500" fill="hold"/>
                                        <p:tgtEl>
                                          <p:spTgt spid="1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116"/>
                                        </p:tgtEl>
                                        <p:attrNameLst>
                                          <p:attrName>style.visibility</p:attrName>
                                        </p:attrNameLst>
                                      </p:cBhvr>
                                      <p:to>
                                        <p:strVal val="visible"/>
                                      </p:to>
                                    </p:set>
                                    <p:anim calcmode="lin" valueType="num">
                                      <p:cBhvr additive="base">
                                        <p:cTn id="15" dur="500" fill="hold"/>
                                        <p:tgtEl>
                                          <p:spTgt spid="116"/>
                                        </p:tgtEl>
                                        <p:attrNameLst>
                                          <p:attrName>ppt_x</p:attrName>
                                        </p:attrNameLst>
                                      </p:cBhvr>
                                      <p:tavLst>
                                        <p:tav tm="0">
                                          <p:val>
                                            <p:strVal val="#ppt_x"/>
                                          </p:val>
                                        </p:tav>
                                        <p:tav tm="100000">
                                          <p:val>
                                            <p:strVal val="#ppt_x"/>
                                          </p:val>
                                        </p:tav>
                                      </p:tavLst>
                                    </p:anim>
                                    <p:anim calcmode="lin" valueType="num">
                                      <p:cBhvr additive="base">
                                        <p:cTn id="16" dur="500" fill="hold"/>
                                        <p:tgtEl>
                                          <p:spTgt spid="1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3"/>
                                        </p:tgtEl>
                                        <p:attrNameLst>
                                          <p:attrName>style.visibility</p:attrName>
                                        </p:attrNameLst>
                                      </p:cBhvr>
                                      <p:to>
                                        <p:strVal val="visible"/>
                                      </p:to>
                                    </p:set>
                                    <p:anim calcmode="lin" valueType="num">
                                      <p:cBhvr additive="base">
                                        <p:cTn id="19" dur="500" fill="hold"/>
                                        <p:tgtEl>
                                          <p:spTgt spid="123"/>
                                        </p:tgtEl>
                                        <p:attrNameLst>
                                          <p:attrName>ppt_x</p:attrName>
                                        </p:attrNameLst>
                                      </p:cBhvr>
                                      <p:tavLst>
                                        <p:tav tm="0">
                                          <p:val>
                                            <p:strVal val="#ppt_x"/>
                                          </p:val>
                                        </p:tav>
                                        <p:tav tm="100000">
                                          <p:val>
                                            <p:strVal val="#ppt_x"/>
                                          </p:val>
                                        </p:tav>
                                      </p:tavLst>
                                    </p:anim>
                                    <p:anim calcmode="lin" valueType="num">
                                      <p:cBhvr additive="base">
                                        <p:cTn id="20" dur="500" fill="hold"/>
                                        <p:tgtEl>
                                          <p:spTgt spid="1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127"/>
                                        </p:tgtEl>
                                        <p:attrNameLst>
                                          <p:attrName>style.visibility</p:attrName>
                                        </p:attrNameLst>
                                      </p:cBhvr>
                                      <p:to>
                                        <p:strVal val="visible"/>
                                      </p:to>
                                    </p:set>
                                    <p:anim calcmode="lin" valueType="num">
                                      <p:cBhvr additive="base">
                                        <p:cTn id="23" dur="500" fill="hold"/>
                                        <p:tgtEl>
                                          <p:spTgt spid="127"/>
                                        </p:tgtEl>
                                        <p:attrNameLst>
                                          <p:attrName>ppt_x</p:attrName>
                                        </p:attrNameLst>
                                      </p:cBhvr>
                                      <p:tavLst>
                                        <p:tav tm="0">
                                          <p:val>
                                            <p:strVal val="#ppt_x"/>
                                          </p:val>
                                        </p:tav>
                                        <p:tav tm="100000">
                                          <p:val>
                                            <p:strVal val="#ppt_x"/>
                                          </p:val>
                                        </p:tav>
                                      </p:tavLst>
                                    </p:anim>
                                    <p:anim calcmode="lin" valueType="num">
                                      <p:cBhvr additive="base">
                                        <p:cTn id="24" dur="500" fill="hold"/>
                                        <p:tgtEl>
                                          <p:spTgt spid="1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128"/>
                                        </p:tgtEl>
                                        <p:attrNameLst>
                                          <p:attrName>style.visibility</p:attrName>
                                        </p:attrNameLst>
                                      </p:cBhvr>
                                      <p:to>
                                        <p:strVal val="visible"/>
                                      </p:to>
                                    </p:set>
                                    <p:anim calcmode="lin" valueType="num">
                                      <p:cBhvr additive="base">
                                        <p:cTn id="27" dur="500" fill="hold"/>
                                        <p:tgtEl>
                                          <p:spTgt spid="128"/>
                                        </p:tgtEl>
                                        <p:attrNameLst>
                                          <p:attrName>ppt_x</p:attrName>
                                        </p:attrNameLst>
                                      </p:cBhvr>
                                      <p:tavLst>
                                        <p:tav tm="0">
                                          <p:val>
                                            <p:strVal val="#ppt_x"/>
                                          </p:val>
                                        </p:tav>
                                        <p:tav tm="100000">
                                          <p:val>
                                            <p:strVal val="#ppt_x"/>
                                          </p:val>
                                        </p:tav>
                                      </p:tavLst>
                                    </p:anim>
                                    <p:anim calcmode="lin" valueType="num">
                                      <p:cBhvr additive="base">
                                        <p:cTn id="28" dur="500" fill="hold"/>
                                        <p:tgtEl>
                                          <p:spTgt spid="12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500"/>
                                  </p:stCondLst>
                                  <p:childTnLst>
                                    <p:set>
                                      <p:cBhvr>
                                        <p:cTn id="30" dur="1" fill="hold">
                                          <p:stCondLst>
                                            <p:cond delay="0"/>
                                          </p:stCondLst>
                                        </p:cTn>
                                        <p:tgtEl>
                                          <p:spTgt spid="113"/>
                                        </p:tgtEl>
                                        <p:attrNameLst>
                                          <p:attrName>style.visibility</p:attrName>
                                        </p:attrNameLst>
                                      </p:cBhvr>
                                      <p:to>
                                        <p:strVal val="visible"/>
                                      </p:to>
                                    </p:set>
                                    <p:anim calcmode="lin" valueType="num">
                                      <p:cBhvr additive="base">
                                        <p:cTn id="31" dur="500" fill="hold"/>
                                        <p:tgtEl>
                                          <p:spTgt spid="113"/>
                                        </p:tgtEl>
                                        <p:attrNameLst>
                                          <p:attrName>ppt_x</p:attrName>
                                        </p:attrNameLst>
                                      </p:cBhvr>
                                      <p:tavLst>
                                        <p:tav tm="0">
                                          <p:val>
                                            <p:strVal val="#ppt_x"/>
                                          </p:val>
                                        </p:tav>
                                        <p:tav tm="100000">
                                          <p:val>
                                            <p:strVal val="#ppt_x"/>
                                          </p:val>
                                        </p:tav>
                                      </p:tavLst>
                                    </p:anim>
                                    <p:anim calcmode="lin" valueType="num">
                                      <p:cBhvr additive="base">
                                        <p:cTn id="32" dur="500" fill="hold"/>
                                        <p:tgtEl>
                                          <p:spTgt spid="1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000"/>
                                  </p:stCondLst>
                                  <p:childTnLst>
                                    <p:set>
                                      <p:cBhvr>
                                        <p:cTn id="34" dur="1" fill="hold">
                                          <p:stCondLst>
                                            <p:cond delay="0"/>
                                          </p:stCondLst>
                                        </p:cTn>
                                        <p:tgtEl>
                                          <p:spTgt spid="110"/>
                                        </p:tgtEl>
                                        <p:attrNameLst>
                                          <p:attrName>style.visibility</p:attrName>
                                        </p:attrNameLst>
                                      </p:cBhvr>
                                      <p:to>
                                        <p:strVal val="visible"/>
                                      </p:to>
                                    </p:set>
                                    <p:anim calcmode="lin" valueType="num">
                                      <p:cBhvr additive="base">
                                        <p:cTn id="35" dur="500" fill="hold"/>
                                        <p:tgtEl>
                                          <p:spTgt spid="110"/>
                                        </p:tgtEl>
                                        <p:attrNameLst>
                                          <p:attrName>ppt_x</p:attrName>
                                        </p:attrNameLst>
                                      </p:cBhvr>
                                      <p:tavLst>
                                        <p:tav tm="0">
                                          <p:val>
                                            <p:strVal val="#ppt_x"/>
                                          </p:val>
                                        </p:tav>
                                        <p:tav tm="100000">
                                          <p:val>
                                            <p:strVal val="#ppt_x"/>
                                          </p:val>
                                        </p:tav>
                                      </p:tavLst>
                                    </p:anim>
                                    <p:anim calcmode="lin" valueType="num">
                                      <p:cBhvr additive="base">
                                        <p:cTn id="36" dur="500" fill="hold"/>
                                        <p:tgtEl>
                                          <p:spTgt spid="1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1000"/>
                                  </p:stCondLst>
                                  <p:childTnLst>
                                    <p:set>
                                      <p:cBhvr>
                                        <p:cTn id="38" dur="1" fill="hold">
                                          <p:stCondLst>
                                            <p:cond delay="0"/>
                                          </p:stCondLst>
                                        </p:cTn>
                                        <p:tgtEl>
                                          <p:spTgt spid="111"/>
                                        </p:tgtEl>
                                        <p:attrNameLst>
                                          <p:attrName>style.visibility</p:attrName>
                                        </p:attrNameLst>
                                      </p:cBhvr>
                                      <p:to>
                                        <p:strVal val="visible"/>
                                      </p:to>
                                    </p:set>
                                    <p:anim calcmode="lin" valueType="num">
                                      <p:cBhvr additive="base">
                                        <p:cTn id="39" dur="500" fill="hold"/>
                                        <p:tgtEl>
                                          <p:spTgt spid="111"/>
                                        </p:tgtEl>
                                        <p:attrNameLst>
                                          <p:attrName>ppt_x</p:attrName>
                                        </p:attrNameLst>
                                      </p:cBhvr>
                                      <p:tavLst>
                                        <p:tav tm="0">
                                          <p:val>
                                            <p:strVal val="#ppt_x"/>
                                          </p:val>
                                        </p:tav>
                                        <p:tav tm="100000">
                                          <p:val>
                                            <p:strVal val="#ppt_x"/>
                                          </p:val>
                                        </p:tav>
                                      </p:tavLst>
                                    </p:anim>
                                    <p:anim calcmode="lin" valueType="num">
                                      <p:cBhvr additive="base">
                                        <p:cTn id="40" dur="500" fill="hold"/>
                                        <p:tgtEl>
                                          <p:spTgt spid="1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1000"/>
                                  </p:stCondLst>
                                  <p:childTnLst>
                                    <p:set>
                                      <p:cBhvr>
                                        <p:cTn id="42" dur="1" fill="hold">
                                          <p:stCondLst>
                                            <p:cond delay="0"/>
                                          </p:stCondLst>
                                        </p:cTn>
                                        <p:tgtEl>
                                          <p:spTgt spid="112"/>
                                        </p:tgtEl>
                                        <p:attrNameLst>
                                          <p:attrName>style.visibility</p:attrName>
                                        </p:attrNameLst>
                                      </p:cBhvr>
                                      <p:to>
                                        <p:strVal val="visible"/>
                                      </p:to>
                                    </p:set>
                                    <p:anim calcmode="lin" valueType="num">
                                      <p:cBhvr additive="base">
                                        <p:cTn id="43" dur="500" fill="hold"/>
                                        <p:tgtEl>
                                          <p:spTgt spid="112"/>
                                        </p:tgtEl>
                                        <p:attrNameLst>
                                          <p:attrName>ppt_x</p:attrName>
                                        </p:attrNameLst>
                                      </p:cBhvr>
                                      <p:tavLst>
                                        <p:tav tm="0">
                                          <p:val>
                                            <p:strVal val="#ppt_x"/>
                                          </p:val>
                                        </p:tav>
                                        <p:tav tm="100000">
                                          <p:val>
                                            <p:strVal val="#ppt_x"/>
                                          </p:val>
                                        </p:tav>
                                      </p:tavLst>
                                    </p:anim>
                                    <p:anim calcmode="lin" valueType="num">
                                      <p:cBhvr additive="base">
                                        <p:cTn id="44" dur="500" fill="hold"/>
                                        <p:tgtEl>
                                          <p:spTgt spid="11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1000"/>
                                  </p:stCondLst>
                                  <p:childTnLst>
                                    <p:set>
                                      <p:cBhvr>
                                        <p:cTn id="46" dur="1" fill="hold">
                                          <p:stCondLst>
                                            <p:cond delay="0"/>
                                          </p:stCondLst>
                                        </p:cTn>
                                        <p:tgtEl>
                                          <p:spTgt spid="120"/>
                                        </p:tgtEl>
                                        <p:attrNameLst>
                                          <p:attrName>style.visibility</p:attrName>
                                        </p:attrNameLst>
                                      </p:cBhvr>
                                      <p:to>
                                        <p:strVal val="visible"/>
                                      </p:to>
                                    </p:set>
                                    <p:anim calcmode="lin" valueType="num">
                                      <p:cBhvr additive="base">
                                        <p:cTn id="47" dur="500" fill="hold"/>
                                        <p:tgtEl>
                                          <p:spTgt spid="120"/>
                                        </p:tgtEl>
                                        <p:attrNameLst>
                                          <p:attrName>ppt_x</p:attrName>
                                        </p:attrNameLst>
                                      </p:cBhvr>
                                      <p:tavLst>
                                        <p:tav tm="0">
                                          <p:val>
                                            <p:strVal val="#ppt_x"/>
                                          </p:val>
                                        </p:tav>
                                        <p:tav tm="100000">
                                          <p:val>
                                            <p:strVal val="#ppt_x"/>
                                          </p:val>
                                        </p:tav>
                                      </p:tavLst>
                                    </p:anim>
                                    <p:anim calcmode="lin" valueType="num">
                                      <p:cBhvr additive="base">
                                        <p:cTn id="48" dur="500" fill="hold"/>
                                        <p:tgtEl>
                                          <p:spTgt spid="12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1000"/>
                                  </p:stCondLst>
                                  <p:childTnLst>
                                    <p:set>
                                      <p:cBhvr>
                                        <p:cTn id="50" dur="1" fill="hold">
                                          <p:stCondLst>
                                            <p:cond delay="0"/>
                                          </p:stCondLst>
                                        </p:cTn>
                                        <p:tgtEl>
                                          <p:spTgt spid="129"/>
                                        </p:tgtEl>
                                        <p:attrNameLst>
                                          <p:attrName>style.visibility</p:attrName>
                                        </p:attrNameLst>
                                      </p:cBhvr>
                                      <p:to>
                                        <p:strVal val="visible"/>
                                      </p:to>
                                    </p:set>
                                    <p:anim calcmode="lin" valueType="num">
                                      <p:cBhvr additive="base">
                                        <p:cTn id="51" dur="500" fill="hold"/>
                                        <p:tgtEl>
                                          <p:spTgt spid="129"/>
                                        </p:tgtEl>
                                        <p:attrNameLst>
                                          <p:attrName>ppt_x</p:attrName>
                                        </p:attrNameLst>
                                      </p:cBhvr>
                                      <p:tavLst>
                                        <p:tav tm="0">
                                          <p:val>
                                            <p:strVal val="#ppt_x"/>
                                          </p:val>
                                        </p:tav>
                                        <p:tav tm="100000">
                                          <p:val>
                                            <p:strVal val="#ppt_x"/>
                                          </p:val>
                                        </p:tav>
                                      </p:tavLst>
                                    </p:anim>
                                    <p:anim calcmode="lin" valueType="num">
                                      <p:cBhvr additive="base">
                                        <p:cTn id="52" dur="500" fill="hold"/>
                                        <p:tgtEl>
                                          <p:spTgt spid="12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1000"/>
                                  </p:stCondLst>
                                  <p:childTnLst>
                                    <p:set>
                                      <p:cBhvr>
                                        <p:cTn id="54" dur="1" fill="hold">
                                          <p:stCondLst>
                                            <p:cond delay="0"/>
                                          </p:stCondLst>
                                        </p:cTn>
                                        <p:tgtEl>
                                          <p:spTgt spid="130"/>
                                        </p:tgtEl>
                                        <p:attrNameLst>
                                          <p:attrName>style.visibility</p:attrName>
                                        </p:attrNameLst>
                                      </p:cBhvr>
                                      <p:to>
                                        <p:strVal val="visible"/>
                                      </p:to>
                                    </p:set>
                                    <p:anim calcmode="lin" valueType="num">
                                      <p:cBhvr additive="base">
                                        <p:cTn id="55" dur="500" fill="hold"/>
                                        <p:tgtEl>
                                          <p:spTgt spid="130"/>
                                        </p:tgtEl>
                                        <p:attrNameLst>
                                          <p:attrName>ppt_x</p:attrName>
                                        </p:attrNameLst>
                                      </p:cBhvr>
                                      <p:tavLst>
                                        <p:tav tm="0">
                                          <p:val>
                                            <p:strVal val="#ppt_x"/>
                                          </p:val>
                                        </p:tav>
                                        <p:tav tm="100000">
                                          <p:val>
                                            <p:strVal val="#ppt_x"/>
                                          </p:val>
                                        </p:tav>
                                      </p:tavLst>
                                    </p:anim>
                                    <p:anim calcmode="lin" valueType="num">
                                      <p:cBhvr additive="base">
                                        <p:cTn id="56"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p:bldP spid="113" grpId="0" animBg="1"/>
      <p:bldP spid="114" grpId="0" animBg="1"/>
      <p:bldP spid="115" grpId="0" animBg="1"/>
      <p:bldP spid="116" grpId="0"/>
      <p:bldP spid="123" grpId="0" animBg="1"/>
      <p:bldP spid="127" grpId="0"/>
      <p:bldP spid="128" grpId="0"/>
      <p:bldP spid="129" grpId="0"/>
      <p:bldP spid="1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6C96FB24-4313-4DD8-9192-588B518B98F9}"/>
              </a:ext>
            </a:extLst>
          </p:cNvPr>
          <p:cNvPicPr>
            <a:picLocks noChangeAspect="1"/>
          </p:cNvPicPr>
          <p:nvPr/>
        </p:nvPicPr>
        <p:blipFill>
          <a:blip r:embed="rId3"/>
          <a:stretch>
            <a:fillRect/>
          </a:stretch>
        </p:blipFill>
        <p:spPr>
          <a:xfrm>
            <a:off x="1220049" y="1812662"/>
            <a:ext cx="4864886" cy="4118400"/>
          </a:xfrm>
          <a:prstGeom prst="rect">
            <a:avLst/>
          </a:prstGeom>
          <a:ln>
            <a:noFill/>
          </a:ln>
          <a:effectLst>
            <a:outerShdw blurRad="292100" dist="139700" dir="2700000" algn="tl" rotWithShape="0">
              <a:srgbClr val="333333">
                <a:alpha val="65000"/>
              </a:srgbClr>
            </a:outerShdw>
          </a:effectLst>
        </p:spPr>
      </p:pic>
      <p:sp>
        <p:nvSpPr>
          <p:cNvPr id="37" name="矩形 36"/>
          <p:cNvSpPr/>
          <p:nvPr/>
        </p:nvSpPr>
        <p:spPr>
          <a:xfrm>
            <a:off x="1244420" y="341781"/>
            <a:ext cx="3918129" cy="430374"/>
          </a:xfrm>
          <a:prstGeom prst="rect">
            <a:avLst/>
          </a:prstGeom>
        </p:spPr>
        <p:txBody>
          <a:bodyPr wrap="square">
            <a:spAutoFit/>
          </a:bodyPr>
          <a:lstStyle/>
          <a:p>
            <a:pPr>
              <a:lnSpc>
                <a:spcPct val="120000"/>
              </a:lnSpc>
            </a:pPr>
            <a:r>
              <a:rPr lang="zh-CN" altLang="en-US" sz="2000" b="1" dirty="0">
                <a:solidFill>
                  <a:srgbClr val="FF0000"/>
                </a:solidFill>
                <a:latin typeface="思源黑体" panose="020B0500000000000000" pitchFamily="34" charset="-122"/>
                <a:ea typeface="思源黑体" panose="020B0500000000000000" pitchFamily="34" charset="-122"/>
                <a:cs typeface="+mn-ea"/>
                <a:sym typeface="+mn-lt"/>
              </a:rPr>
              <a:t>起点考试网主要科目</a:t>
            </a:r>
          </a:p>
        </p:txBody>
      </p:sp>
      <p:pic>
        <p:nvPicPr>
          <p:cNvPr id="4" name="图片 3">
            <a:extLst>
              <a:ext uri="{FF2B5EF4-FFF2-40B4-BE49-F238E27FC236}">
                <a16:creationId xmlns:a16="http://schemas.microsoft.com/office/drawing/2014/main" id="{B017DE51-AA45-49B0-B670-CCA6C60EBD6C}"/>
              </a:ext>
            </a:extLst>
          </p:cNvPr>
          <p:cNvPicPr>
            <a:picLocks noChangeAspect="1"/>
          </p:cNvPicPr>
          <p:nvPr/>
        </p:nvPicPr>
        <p:blipFill>
          <a:blip r:embed="rId4"/>
          <a:stretch>
            <a:fillRect/>
          </a:stretch>
        </p:blipFill>
        <p:spPr>
          <a:xfrm>
            <a:off x="1640825" y="1811050"/>
            <a:ext cx="4983704" cy="4116529"/>
          </a:xfrm>
          <a:prstGeom prst="rect">
            <a:avLst/>
          </a:prstGeom>
          <a:ln>
            <a:noFill/>
          </a:ln>
          <a:effectLst>
            <a:outerShdw blurRad="190500" algn="tl" rotWithShape="0">
              <a:srgbClr val="000000">
                <a:alpha val="70000"/>
              </a:srgbClr>
            </a:outerShdw>
          </a:effectLst>
        </p:spPr>
      </p:pic>
      <p:pic>
        <p:nvPicPr>
          <p:cNvPr id="9" name="图片 8">
            <a:extLst>
              <a:ext uri="{FF2B5EF4-FFF2-40B4-BE49-F238E27FC236}">
                <a16:creationId xmlns:a16="http://schemas.microsoft.com/office/drawing/2014/main" id="{3EF4A5BA-5F94-473A-BDA8-7F33AB8E2CDE}"/>
              </a:ext>
            </a:extLst>
          </p:cNvPr>
          <p:cNvPicPr>
            <a:picLocks noChangeAspect="1"/>
          </p:cNvPicPr>
          <p:nvPr/>
        </p:nvPicPr>
        <p:blipFill>
          <a:blip r:embed="rId5"/>
          <a:stretch>
            <a:fillRect/>
          </a:stretch>
        </p:blipFill>
        <p:spPr>
          <a:xfrm>
            <a:off x="2172470" y="1818540"/>
            <a:ext cx="4983705" cy="4116530"/>
          </a:xfrm>
          <a:prstGeom prst="rect">
            <a:avLst/>
          </a:prstGeom>
          <a:ln>
            <a:noFill/>
          </a:ln>
          <a:effectLst>
            <a:outerShdw blurRad="190500" algn="tl" rotWithShape="0">
              <a:srgbClr val="000000">
                <a:alpha val="70000"/>
              </a:srgbClr>
            </a:outerShdw>
          </a:effectLst>
        </p:spPr>
      </p:pic>
      <p:pic>
        <p:nvPicPr>
          <p:cNvPr id="3" name="图片 2">
            <a:extLst>
              <a:ext uri="{FF2B5EF4-FFF2-40B4-BE49-F238E27FC236}">
                <a16:creationId xmlns:a16="http://schemas.microsoft.com/office/drawing/2014/main" id="{B8EE7EB0-A1ED-42C6-886E-5E7E8F5A6F96}"/>
              </a:ext>
            </a:extLst>
          </p:cNvPr>
          <p:cNvPicPr>
            <a:picLocks noChangeAspect="1"/>
          </p:cNvPicPr>
          <p:nvPr/>
        </p:nvPicPr>
        <p:blipFill>
          <a:blip r:embed="rId6"/>
          <a:stretch>
            <a:fillRect/>
          </a:stretch>
        </p:blipFill>
        <p:spPr>
          <a:xfrm>
            <a:off x="2704116" y="1808166"/>
            <a:ext cx="4983704" cy="4119413"/>
          </a:xfrm>
          <a:prstGeom prst="rect">
            <a:avLst/>
          </a:prstGeom>
          <a:ln>
            <a:noFill/>
          </a:ln>
          <a:effectLst>
            <a:outerShdw blurRad="292100" dist="139700" dir="2700000" algn="tl" rotWithShape="0">
              <a:srgbClr val="333333">
                <a:alpha val="65000"/>
              </a:srgbClr>
            </a:outerShdw>
          </a:effectLst>
        </p:spPr>
      </p:pic>
      <p:grpSp>
        <p:nvGrpSpPr>
          <p:cNvPr id="2" name="组合 1">
            <a:extLst>
              <a:ext uri="{FF2B5EF4-FFF2-40B4-BE49-F238E27FC236}">
                <a16:creationId xmlns:a16="http://schemas.microsoft.com/office/drawing/2014/main" id="{137FE0D2-5249-4F46-A382-690E843A105F}"/>
              </a:ext>
            </a:extLst>
          </p:cNvPr>
          <p:cNvGrpSpPr/>
          <p:nvPr/>
        </p:nvGrpSpPr>
        <p:grpSpPr>
          <a:xfrm>
            <a:off x="7833112" y="1812661"/>
            <a:ext cx="3187814" cy="4114917"/>
            <a:chOff x="7833112" y="1812663"/>
            <a:chExt cx="3138839" cy="3101169"/>
          </a:xfrm>
        </p:grpSpPr>
        <p:sp>
          <p:nvSpPr>
            <p:cNvPr id="50" name="Oval 4"/>
            <p:cNvSpPr/>
            <p:nvPr/>
          </p:nvSpPr>
          <p:spPr>
            <a:xfrm>
              <a:off x="7833112" y="1818014"/>
              <a:ext cx="1475287" cy="509582"/>
            </a:xfrm>
            <a:prstGeom prst="roundRect">
              <a:avLst/>
            </a:prstGeom>
            <a:solidFill>
              <a:srgbClr val="349BE8"/>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600" dirty="0">
                  <a:latin typeface="思源黑体" panose="020B0500000000000000" pitchFamily="34" charset="-122"/>
                  <a:ea typeface="思源黑体" panose="020B0500000000000000" pitchFamily="34" charset="-122"/>
                  <a:cs typeface="+mn-ea"/>
                  <a:sym typeface="+mn-lt"/>
                </a:rPr>
                <a:t>英语类</a:t>
              </a:r>
              <a:endParaRPr lang="id-ID" sz="1600" dirty="0">
                <a:latin typeface="思源黑体" panose="020B0500000000000000" pitchFamily="34" charset="-122"/>
                <a:ea typeface="思源黑体" panose="020B0500000000000000" pitchFamily="34" charset="-122"/>
                <a:cs typeface="+mn-ea"/>
                <a:sym typeface="+mn-lt"/>
              </a:endParaRPr>
            </a:p>
          </p:txBody>
        </p:sp>
        <p:sp>
          <p:nvSpPr>
            <p:cNvPr id="35" name="Oval 4">
              <a:extLst>
                <a:ext uri="{FF2B5EF4-FFF2-40B4-BE49-F238E27FC236}">
                  <a16:creationId xmlns:a16="http://schemas.microsoft.com/office/drawing/2014/main" id="{3F67467B-31BB-40FB-8417-B9547BDEED5D}"/>
                </a:ext>
              </a:extLst>
            </p:cNvPr>
            <p:cNvSpPr/>
            <p:nvPr/>
          </p:nvSpPr>
          <p:spPr>
            <a:xfrm>
              <a:off x="7833112" y="2464573"/>
              <a:ext cx="1475287" cy="509582"/>
            </a:xfrm>
            <a:prstGeom prst="roundRect">
              <a:avLst/>
            </a:prstGeom>
            <a:solidFill>
              <a:srgbClr val="349BE8"/>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600" dirty="0">
                  <a:latin typeface="思源黑体" panose="020B0500000000000000" pitchFamily="34" charset="-122"/>
                  <a:ea typeface="思源黑体" panose="020B0500000000000000" pitchFamily="34" charset="-122"/>
                  <a:cs typeface="+mn-ea"/>
                  <a:sym typeface="+mn-lt"/>
                </a:rPr>
                <a:t>司法类</a:t>
              </a:r>
              <a:endParaRPr lang="id-ID" sz="1600" dirty="0">
                <a:latin typeface="思源黑体" panose="020B0500000000000000" pitchFamily="34" charset="-122"/>
                <a:ea typeface="思源黑体" panose="020B0500000000000000" pitchFamily="34" charset="-122"/>
                <a:cs typeface="+mn-ea"/>
                <a:sym typeface="+mn-lt"/>
              </a:endParaRPr>
            </a:p>
          </p:txBody>
        </p:sp>
        <p:sp>
          <p:nvSpPr>
            <p:cNvPr id="36" name="Oval 4">
              <a:extLst>
                <a:ext uri="{FF2B5EF4-FFF2-40B4-BE49-F238E27FC236}">
                  <a16:creationId xmlns:a16="http://schemas.microsoft.com/office/drawing/2014/main" id="{C80C8A5D-EE1E-488D-BA0F-D23B6E048A7A}"/>
                </a:ext>
              </a:extLst>
            </p:cNvPr>
            <p:cNvSpPr/>
            <p:nvPr/>
          </p:nvSpPr>
          <p:spPr>
            <a:xfrm>
              <a:off x="7833112" y="3111132"/>
              <a:ext cx="1475287" cy="509582"/>
            </a:xfrm>
            <a:prstGeom prst="roundRect">
              <a:avLst/>
            </a:prstGeom>
            <a:solidFill>
              <a:srgbClr val="349BE8"/>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600" dirty="0">
                  <a:latin typeface="思源黑体" panose="020B0500000000000000" pitchFamily="34" charset="-122"/>
                  <a:ea typeface="思源黑体" panose="020B0500000000000000" pitchFamily="34" charset="-122"/>
                  <a:cs typeface="+mn-ea"/>
                  <a:sym typeface="+mn-lt"/>
                </a:rPr>
                <a:t>财经类</a:t>
              </a:r>
              <a:endParaRPr lang="id-ID" sz="1600" dirty="0">
                <a:latin typeface="思源黑体" panose="020B0500000000000000" pitchFamily="34" charset="-122"/>
                <a:ea typeface="思源黑体" panose="020B0500000000000000" pitchFamily="34" charset="-122"/>
                <a:cs typeface="+mn-ea"/>
                <a:sym typeface="+mn-lt"/>
              </a:endParaRPr>
            </a:p>
          </p:txBody>
        </p:sp>
        <p:sp>
          <p:nvSpPr>
            <p:cNvPr id="38" name="Oval 4">
              <a:extLst>
                <a:ext uri="{FF2B5EF4-FFF2-40B4-BE49-F238E27FC236}">
                  <a16:creationId xmlns:a16="http://schemas.microsoft.com/office/drawing/2014/main" id="{0765957C-8ED7-485A-BE44-48BBE2B95B66}"/>
                </a:ext>
              </a:extLst>
            </p:cNvPr>
            <p:cNvSpPr/>
            <p:nvPr/>
          </p:nvSpPr>
          <p:spPr>
            <a:xfrm>
              <a:off x="7833112" y="3757691"/>
              <a:ext cx="1475287" cy="509582"/>
            </a:xfrm>
            <a:prstGeom prst="roundRect">
              <a:avLst/>
            </a:prstGeom>
            <a:solidFill>
              <a:srgbClr val="349BE8"/>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600" dirty="0">
                  <a:latin typeface="思源黑体" panose="020B0500000000000000" pitchFamily="34" charset="-122"/>
                  <a:ea typeface="思源黑体" panose="020B0500000000000000" pitchFamily="34" charset="-122"/>
                  <a:cs typeface="+mn-ea"/>
                  <a:sym typeface="+mn-lt"/>
                </a:rPr>
                <a:t>工程类</a:t>
              </a:r>
              <a:endParaRPr lang="id-ID" sz="1600" dirty="0">
                <a:latin typeface="思源黑体" panose="020B0500000000000000" pitchFamily="34" charset="-122"/>
                <a:ea typeface="思源黑体" panose="020B0500000000000000" pitchFamily="34" charset="-122"/>
                <a:cs typeface="+mn-ea"/>
                <a:sym typeface="+mn-lt"/>
              </a:endParaRPr>
            </a:p>
          </p:txBody>
        </p:sp>
        <p:sp>
          <p:nvSpPr>
            <p:cNvPr id="39" name="Oval 4">
              <a:extLst>
                <a:ext uri="{FF2B5EF4-FFF2-40B4-BE49-F238E27FC236}">
                  <a16:creationId xmlns:a16="http://schemas.microsoft.com/office/drawing/2014/main" id="{C550D379-54AC-4FAB-AC5E-2D3DB12E8C75}"/>
                </a:ext>
              </a:extLst>
            </p:cNvPr>
            <p:cNvSpPr/>
            <p:nvPr/>
          </p:nvSpPr>
          <p:spPr>
            <a:xfrm>
              <a:off x="7833112" y="4404250"/>
              <a:ext cx="1475287" cy="509582"/>
            </a:xfrm>
            <a:prstGeom prst="roundRect">
              <a:avLst/>
            </a:prstGeom>
            <a:solidFill>
              <a:srgbClr val="349BE8"/>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600" dirty="0">
                  <a:latin typeface="思源黑体" panose="020B0500000000000000" pitchFamily="34" charset="-122"/>
                  <a:ea typeface="思源黑体" panose="020B0500000000000000" pitchFamily="34" charset="-122"/>
                  <a:cs typeface="+mn-ea"/>
                  <a:sym typeface="+mn-lt"/>
                </a:rPr>
                <a:t>计算机类</a:t>
              </a:r>
              <a:endParaRPr lang="id-ID" sz="1600" dirty="0">
                <a:latin typeface="思源黑体" panose="020B0500000000000000" pitchFamily="34" charset="-122"/>
                <a:ea typeface="思源黑体" panose="020B0500000000000000" pitchFamily="34" charset="-122"/>
                <a:cs typeface="+mn-ea"/>
                <a:sym typeface="+mn-lt"/>
              </a:endParaRPr>
            </a:p>
          </p:txBody>
        </p:sp>
        <p:sp>
          <p:nvSpPr>
            <p:cNvPr id="40" name="Oval 4">
              <a:extLst>
                <a:ext uri="{FF2B5EF4-FFF2-40B4-BE49-F238E27FC236}">
                  <a16:creationId xmlns:a16="http://schemas.microsoft.com/office/drawing/2014/main" id="{6999B9EF-C7BD-44A8-904F-1F8E8377995D}"/>
                </a:ext>
              </a:extLst>
            </p:cNvPr>
            <p:cNvSpPr/>
            <p:nvPr/>
          </p:nvSpPr>
          <p:spPr>
            <a:xfrm>
              <a:off x="9496664" y="1812663"/>
              <a:ext cx="1475287" cy="509582"/>
            </a:xfrm>
            <a:prstGeom prst="roundRect">
              <a:avLst/>
            </a:prstGeom>
            <a:solidFill>
              <a:srgbClr val="349BE8"/>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600" dirty="0">
                  <a:latin typeface="思源黑体" panose="020B0500000000000000" pitchFamily="34" charset="-122"/>
                  <a:ea typeface="思源黑体" panose="020B0500000000000000" pitchFamily="34" charset="-122"/>
                  <a:cs typeface="+mn-ea"/>
                  <a:sym typeface="+mn-lt"/>
                </a:rPr>
                <a:t>公务员类</a:t>
              </a:r>
              <a:endParaRPr lang="id-ID" sz="1600" dirty="0">
                <a:latin typeface="思源黑体" panose="020B0500000000000000" pitchFamily="34" charset="-122"/>
                <a:ea typeface="思源黑体" panose="020B0500000000000000" pitchFamily="34" charset="-122"/>
                <a:cs typeface="+mn-ea"/>
                <a:sym typeface="+mn-lt"/>
              </a:endParaRPr>
            </a:p>
          </p:txBody>
        </p:sp>
        <p:sp>
          <p:nvSpPr>
            <p:cNvPr id="41" name="Oval 4">
              <a:extLst>
                <a:ext uri="{FF2B5EF4-FFF2-40B4-BE49-F238E27FC236}">
                  <a16:creationId xmlns:a16="http://schemas.microsoft.com/office/drawing/2014/main" id="{4A30FE52-4E37-4A2D-9D4B-FD80DCDBC878}"/>
                </a:ext>
              </a:extLst>
            </p:cNvPr>
            <p:cNvSpPr/>
            <p:nvPr/>
          </p:nvSpPr>
          <p:spPr>
            <a:xfrm>
              <a:off x="9496664" y="2459222"/>
              <a:ext cx="1475287" cy="509582"/>
            </a:xfrm>
            <a:prstGeom prst="roundRect">
              <a:avLst/>
            </a:prstGeom>
            <a:solidFill>
              <a:srgbClr val="349BE8"/>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600" dirty="0">
                  <a:latin typeface="思源黑体" panose="020B0500000000000000" pitchFamily="34" charset="-122"/>
                  <a:ea typeface="思源黑体" panose="020B0500000000000000" pitchFamily="34" charset="-122"/>
                  <a:cs typeface="+mn-ea"/>
                  <a:sym typeface="+mn-lt"/>
                </a:rPr>
                <a:t>考研类</a:t>
              </a:r>
              <a:endParaRPr lang="id-ID" sz="1600" dirty="0">
                <a:latin typeface="思源黑体" panose="020B0500000000000000" pitchFamily="34" charset="-122"/>
                <a:ea typeface="思源黑体" panose="020B0500000000000000" pitchFamily="34" charset="-122"/>
                <a:cs typeface="+mn-ea"/>
                <a:sym typeface="+mn-lt"/>
              </a:endParaRPr>
            </a:p>
          </p:txBody>
        </p:sp>
        <p:sp>
          <p:nvSpPr>
            <p:cNvPr id="42" name="Oval 4">
              <a:extLst>
                <a:ext uri="{FF2B5EF4-FFF2-40B4-BE49-F238E27FC236}">
                  <a16:creationId xmlns:a16="http://schemas.microsoft.com/office/drawing/2014/main" id="{B1F1A934-108D-41EB-8B00-0390DA4DF9DD}"/>
                </a:ext>
              </a:extLst>
            </p:cNvPr>
            <p:cNvSpPr/>
            <p:nvPr/>
          </p:nvSpPr>
          <p:spPr>
            <a:xfrm>
              <a:off x="9496664" y="3105781"/>
              <a:ext cx="1475287" cy="509582"/>
            </a:xfrm>
            <a:prstGeom prst="roundRect">
              <a:avLst/>
            </a:prstGeom>
            <a:solidFill>
              <a:srgbClr val="349BE8"/>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600" dirty="0">
                  <a:latin typeface="思源黑体" panose="020B0500000000000000" pitchFamily="34" charset="-122"/>
                  <a:ea typeface="思源黑体" panose="020B0500000000000000" pitchFamily="34" charset="-122"/>
                  <a:cs typeface="+mn-ea"/>
                  <a:sym typeface="+mn-lt"/>
                </a:rPr>
                <a:t>资格类</a:t>
              </a:r>
              <a:endParaRPr lang="id-ID" sz="1600" dirty="0">
                <a:latin typeface="思源黑体" panose="020B0500000000000000" pitchFamily="34" charset="-122"/>
                <a:ea typeface="思源黑体" panose="020B0500000000000000" pitchFamily="34" charset="-122"/>
                <a:cs typeface="+mn-ea"/>
                <a:sym typeface="+mn-lt"/>
              </a:endParaRPr>
            </a:p>
          </p:txBody>
        </p:sp>
        <p:sp>
          <p:nvSpPr>
            <p:cNvPr id="43" name="Oval 4">
              <a:extLst>
                <a:ext uri="{FF2B5EF4-FFF2-40B4-BE49-F238E27FC236}">
                  <a16:creationId xmlns:a16="http://schemas.microsoft.com/office/drawing/2014/main" id="{C0D2DA73-F2AA-4915-9C27-4017E21BA043}"/>
                </a:ext>
              </a:extLst>
            </p:cNvPr>
            <p:cNvSpPr/>
            <p:nvPr/>
          </p:nvSpPr>
          <p:spPr>
            <a:xfrm>
              <a:off x="9496664" y="3752340"/>
              <a:ext cx="1475287" cy="509582"/>
            </a:xfrm>
            <a:prstGeom prst="roundRect">
              <a:avLst/>
            </a:prstGeom>
            <a:solidFill>
              <a:srgbClr val="349BE8"/>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600" dirty="0">
                  <a:latin typeface="思源黑体" panose="020B0500000000000000" pitchFamily="34" charset="-122"/>
                  <a:ea typeface="思源黑体" panose="020B0500000000000000" pitchFamily="34" charset="-122"/>
                  <a:cs typeface="+mn-ea"/>
                  <a:sym typeface="+mn-lt"/>
                </a:rPr>
                <a:t>医学类</a:t>
              </a:r>
              <a:endParaRPr lang="id-ID" sz="1600" dirty="0">
                <a:latin typeface="思源黑体" panose="020B0500000000000000" pitchFamily="34" charset="-122"/>
                <a:ea typeface="思源黑体" panose="020B0500000000000000" pitchFamily="34" charset="-122"/>
                <a:cs typeface="+mn-ea"/>
                <a:sym typeface="+mn-lt"/>
              </a:endParaRPr>
            </a:p>
          </p:txBody>
        </p:sp>
        <p:sp>
          <p:nvSpPr>
            <p:cNvPr id="44" name="Oval 4">
              <a:extLst>
                <a:ext uri="{FF2B5EF4-FFF2-40B4-BE49-F238E27FC236}">
                  <a16:creationId xmlns:a16="http://schemas.microsoft.com/office/drawing/2014/main" id="{E3EF612D-1193-4FC8-BE40-349CF858D52A}"/>
                </a:ext>
              </a:extLst>
            </p:cNvPr>
            <p:cNvSpPr/>
            <p:nvPr/>
          </p:nvSpPr>
          <p:spPr>
            <a:xfrm>
              <a:off x="9496664" y="4398899"/>
              <a:ext cx="1475287" cy="509582"/>
            </a:xfrm>
            <a:prstGeom prst="roundRect">
              <a:avLst/>
            </a:prstGeom>
            <a:solidFill>
              <a:srgbClr val="349BE8"/>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600" dirty="0">
                  <a:latin typeface="思源黑体" panose="020B0500000000000000" pitchFamily="34" charset="-122"/>
                  <a:ea typeface="思源黑体" panose="020B0500000000000000" pitchFamily="34" charset="-122"/>
                  <a:cs typeface="+mn-ea"/>
                  <a:sym typeface="+mn-lt"/>
                </a:rPr>
                <a:t>职业技能</a:t>
              </a:r>
              <a:endParaRPr lang="id-ID" sz="1600" dirty="0">
                <a:latin typeface="思源黑体" panose="020B0500000000000000" pitchFamily="34" charset="-122"/>
                <a:ea typeface="思源黑体" panose="020B0500000000000000" pitchFamily="34" charset="-122"/>
                <a:cs typeface="+mn-ea"/>
                <a:sym typeface="+mn-lt"/>
              </a:endParaRPr>
            </a:p>
          </p:txBody>
        </p:sp>
      </p:grpSp>
    </p:spTree>
    <p:extLst>
      <p:ext uri="{BB962C8B-B14F-4D97-AF65-F5344CB8AC3E}">
        <p14:creationId xmlns:p14="http://schemas.microsoft.com/office/powerpoint/2010/main" val="318298690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图片 269">
            <a:extLst>
              <a:ext uri="{FF2B5EF4-FFF2-40B4-BE49-F238E27FC236}">
                <a16:creationId xmlns:a16="http://schemas.microsoft.com/office/drawing/2014/main" id="{3F7AB71F-2134-45ED-81A3-32C825072901}"/>
              </a:ext>
            </a:extLst>
          </p:cNvPr>
          <p:cNvPicPr>
            <a:picLocks noChangeAspect="1"/>
          </p:cNvPicPr>
          <p:nvPr/>
        </p:nvPicPr>
        <p:blipFill>
          <a:blip r:embed="rId2"/>
          <a:stretch>
            <a:fillRect/>
          </a:stretch>
        </p:blipFill>
        <p:spPr>
          <a:xfrm>
            <a:off x="1203751" y="1904629"/>
            <a:ext cx="4140000" cy="2859588"/>
          </a:xfrm>
          <a:prstGeom prst="rect">
            <a:avLst/>
          </a:prstGeom>
          <a:ln>
            <a:noFill/>
          </a:ln>
          <a:effectLst>
            <a:outerShdw blurRad="190500" algn="tl" rotWithShape="0">
              <a:srgbClr val="000000">
                <a:alpha val="70000"/>
              </a:srgbClr>
            </a:outerShdw>
          </a:effectLst>
        </p:spPr>
      </p:pic>
      <p:sp>
        <p:nvSpPr>
          <p:cNvPr id="21" name="矩形 20"/>
          <p:cNvSpPr/>
          <p:nvPr/>
        </p:nvSpPr>
        <p:spPr>
          <a:xfrm>
            <a:off x="1244421" y="341781"/>
            <a:ext cx="2867228" cy="430567"/>
          </a:xfrm>
          <a:prstGeom prst="rect">
            <a:avLst/>
          </a:prstGeom>
        </p:spPr>
        <p:txBody>
          <a:bodyPr wrap="square">
            <a:spAutoFit/>
          </a:bodyPr>
          <a:lstStyle/>
          <a:p>
            <a:pPr>
              <a:lnSpc>
                <a:spcPct val="120000"/>
              </a:lnSpc>
            </a:pPr>
            <a:r>
              <a:rPr lang="zh-CN" altLang="en-US" sz="2000" b="1" dirty="0">
                <a:solidFill>
                  <a:srgbClr val="FF0000"/>
                </a:solidFill>
                <a:latin typeface="思源黑体" panose="020B0500000000000000" pitchFamily="34" charset="-122"/>
                <a:ea typeface="思源黑体" panose="020B0500000000000000" pitchFamily="34" charset="-122"/>
                <a:cs typeface="+mn-ea"/>
                <a:sym typeface="+mn-lt"/>
              </a:rPr>
              <a:t>起点考试网登录方式</a:t>
            </a:r>
          </a:p>
        </p:txBody>
      </p:sp>
      <p:sp>
        <p:nvSpPr>
          <p:cNvPr id="19" name="矩形 18">
            <a:extLst>
              <a:ext uri="{FF2B5EF4-FFF2-40B4-BE49-F238E27FC236}">
                <a16:creationId xmlns:a16="http://schemas.microsoft.com/office/drawing/2014/main" id="{CF86D157-03FF-4687-B335-76703B78961D}"/>
              </a:ext>
            </a:extLst>
          </p:cNvPr>
          <p:cNvSpPr/>
          <p:nvPr/>
        </p:nvSpPr>
        <p:spPr>
          <a:xfrm>
            <a:off x="10718423" y="2890427"/>
            <a:ext cx="262565" cy="10221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 panose="020B0500000000000000" pitchFamily="34" charset="-122"/>
              <a:ea typeface="思源黑体" panose="020B0500000000000000" pitchFamily="34" charset="-122"/>
            </a:endParaRPr>
          </a:p>
        </p:txBody>
      </p:sp>
      <p:sp>
        <p:nvSpPr>
          <p:cNvPr id="20" name="矩形 19">
            <a:extLst>
              <a:ext uri="{FF2B5EF4-FFF2-40B4-BE49-F238E27FC236}">
                <a16:creationId xmlns:a16="http://schemas.microsoft.com/office/drawing/2014/main" id="{3AB7FBF6-AEDE-4996-9D35-6C221106CADA}"/>
              </a:ext>
            </a:extLst>
          </p:cNvPr>
          <p:cNvSpPr/>
          <p:nvPr/>
        </p:nvSpPr>
        <p:spPr>
          <a:xfrm>
            <a:off x="10718423" y="3912540"/>
            <a:ext cx="262565" cy="1022113"/>
          </a:xfrm>
          <a:prstGeom prst="rect">
            <a:avLst/>
          </a:prstGeom>
          <a:solidFill>
            <a:srgbClr val="213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 panose="020B0500000000000000" pitchFamily="34" charset="-122"/>
              <a:ea typeface="思源黑体" panose="020B0500000000000000" pitchFamily="34" charset="-122"/>
            </a:endParaRPr>
          </a:p>
        </p:txBody>
      </p:sp>
      <p:sp>
        <p:nvSpPr>
          <p:cNvPr id="22" name="单圆角矩形 252">
            <a:extLst>
              <a:ext uri="{FF2B5EF4-FFF2-40B4-BE49-F238E27FC236}">
                <a16:creationId xmlns:a16="http://schemas.microsoft.com/office/drawing/2014/main" id="{8754368C-DB9A-467A-892F-ECAEB9CB8114}"/>
              </a:ext>
            </a:extLst>
          </p:cNvPr>
          <p:cNvSpPr/>
          <p:nvPr/>
        </p:nvSpPr>
        <p:spPr>
          <a:xfrm flipV="1">
            <a:off x="10718422" y="4934649"/>
            <a:ext cx="262565" cy="1021974"/>
          </a:xfrm>
          <a:prstGeom prst="round1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 panose="020B0500000000000000" pitchFamily="34" charset="-122"/>
              <a:ea typeface="思源黑体" panose="020B0500000000000000" pitchFamily="34" charset="-122"/>
            </a:endParaRPr>
          </a:p>
        </p:txBody>
      </p:sp>
      <p:sp>
        <p:nvSpPr>
          <p:cNvPr id="23" name="单圆角矩形 253">
            <a:extLst>
              <a:ext uri="{FF2B5EF4-FFF2-40B4-BE49-F238E27FC236}">
                <a16:creationId xmlns:a16="http://schemas.microsoft.com/office/drawing/2014/main" id="{A0DE1DCD-3BC0-40F5-83B3-2BEDC07EC66B}"/>
              </a:ext>
            </a:extLst>
          </p:cNvPr>
          <p:cNvSpPr/>
          <p:nvPr/>
        </p:nvSpPr>
        <p:spPr>
          <a:xfrm>
            <a:off x="10719190" y="1900714"/>
            <a:ext cx="262565" cy="989713"/>
          </a:xfrm>
          <a:prstGeom prst="round1Rect">
            <a:avLst>
              <a:gd name="adj" fmla="val 40328"/>
            </a:avLst>
          </a:prstGeom>
          <a:solidFill>
            <a:srgbClr val="213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 panose="020B0500000000000000" pitchFamily="34" charset="-122"/>
              <a:ea typeface="思源黑体" panose="020B0500000000000000" pitchFamily="34" charset="-122"/>
            </a:endParaRPr>
          </a:p>
        </p:txBody>
      </p:sp>
      <p:pic>
        <p:nvPicPr>
          <p:cNvPr id="24" name="图片 23">
            <a:extLst>
              <a:ext uri="{FF2B5EF4-FFF2-40B4-BE49-F238E27FC236}">
                <a16:creationId xmlns:a16="http://schemas.microsoft.com/office/drawing/2014/main" id="{2526C0FB-A250-4FA4-B6D6-87BB350BC428}"/>
              </a:ext>
            </a:extLst>
          </p:cNvPr>
          <p:cNvPicPr>
            <a:picLocks noChangeAspect="1"/>
          </p:cNvPicPr>
          <p:nvPr/>
        </p:nvPicPr>
        <p:blipFill rotWithShape="1">
          <a:blip r:embed="rId3"/>
          <a:srcRect t="55896"/>
          <a:stretch/>
        </p:blipFill>
        <p:spPr>
          <a:xfrm>
            <a:off x="5602193" y="2890427"/>
            <a:ext cx="5247512" cy="232166"/>
          </a:xfrm>
          <a:prstGeom prst="rect">
            <a:avLst/>
          </a:prstGeom>
        </p:spPr>
      </p:pic>
      <p:pic>
        <p:nvPicPr>
          <p:cNvPr id="25" name="图片 24">
            <a:extLst>
              <a:ext uri="{FF2B5EF4-FFF2-40B4-BE49-F238E27FC236}">
                <a16:creationId xmlns:a16="http://schemas.microsoft.com/office/drawing/2014/main" id="{A94B2614-CD87-4000-9C6D-8C81344117BF}"/>
              </a:ext>
            </a:extLst>
          </p:cNvPr>
          <p:cNvPicPr>
            <a:picLocks noChangeAspect="1"/>
          </p:cNvPicPr>
          <p:nvPr/>
        </p:nvPicPr>
        <p:blipFill rotWithShape="1">
          <a:blip r:embed="rId3"/>
          <a:srcRect t="55896"/>
          <a:stretch/>
        </p:blipFill>
        <p:spPr>
          <a:xfrm>
            <a:off x="5579010" y="3852326"/>
            <a:ext cx="5247512" cy="232166"/>
          </a:xfrm>
          <a:prstGeom prst="rect">
            <a:avLst/>
          </a:prstGeom>
        </p:spPr>
      </p:pic>
      <p:pic>
        <p:nvPicPr>
          <p:cNvPr id="26" name="图片 25">
            <a:extLst>
              <a:ext uri="{FF2B5EF4-FFF2-40B4-BE49-F238E27FC236}">
                <a16:creationId xmlns:a16="http://schemas.microsoft.com/office/drawing/2014/main" id="{14A84FDF-9F33-44CD-98C0-EDCB67BA9B53}"/>
              </a:ext>
            </a:extLst>
          </p:cNvPr>
          <p:cNvPicPr>
            <a:picLocks noChangeAspect="1"/>
          </p:cNvPicPr>
          <p:nvPr/>
        </p:nvPicPr>
        <p:blipFill rotWithShape="1">
          <a:blip r:embed="rId3"/>
          <a:srcRect t="55896"/>
          <a:stretch/>
        </p:blipFill>
        <p:spPr>
          <a:xfrm>
            <a:off x="5602193" y="4934654"/>
            <a:ext cx="5247512" cy="232166"/>
          </a:xfrm>
          <a:prstGeom prst="rect">
            <a:avLst/>
          </a:prstGeom>
        </p:spPr>
      </p:pic>
      <p:cxnSp>
        <p:nvCxnSpPr>
          <p:cNvPr id="27" name="直接连接符 26">
            <a:extLst>
              <a:ext uri="{FF2B5EF4-FFF2-40B4-BE49-F238E27FC236}">
                <a16:creationId xmlns:a16="http://schemas.microsoft.com/office/drawing/2014/main" id="{37B40AC5-27B4-49E7-B161-4490E67B4211}"/>
              </a:ext>
            </a:extLst>
          </p:cNvPr>
          <p:cNvCxnSpPr/>
          <p:nvPr/>
        </p:nvCxnSpPr>
        <p:spPr>
          <a:xfrm>
            <a:off x="5442538" y="1936187"/>
            <a:ext cx="0" cy="4000434"/>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椭圆 27">
            <a:extLst>
              <a:ext uri="{FF2B5EF4-FFF2-40B4-BE49-F238E27FC236}">
                <a16:creationId xmlns:a16="http://schemas.microsoft.com/office/drawing/2014/main" id="{9E16FCCE-1337-42C1-8E17-9FB395A14E76}"/>
              </a:ext>
            </a:extLst>
          </p:cNvPr>
          <p:cNvSpPr/>
          <p:nvPr/>
        </p:nvSpPr>
        <p:spPr>
          <a:xfrm>
            <a:off x="6022613" y="2196196"/>
            <a:ext cx="398751" cy="398751"/>
          </a:xfrm>
          <a:prstGeom prst="ellipse">
            <a:avLst/>
          </a:prstGeom>
          <a:solidFill>
            <a:srgbClr val="213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 panose="020B0500000000000000" pitchFamily="34" charset="-122"/>
              <a:ea typeface="思源黑体" panose="020B0500000000000000" pitchFamily="34" charset="-122"/>
            </a:endParaRPr>
          </a:p>
        </p:txBody>
      </p:sp>
      <p:sp>
        <p:nvSpPr>
          <p:cNvPr id="29" name="椭圆 28">
            <a:extLst>
              <a:ext uri="{FF2B5EF4-FFF2-40B4-BE49-F238E27FC236}">
                <a16:creationId xmlns:a16="http://schemas.microsoft.com/office/drawing/2014/main" id="{762AF4FD-68B0-45D5-95DF-058FB5A62B80}"/>
              </a:ext>
            </a:extLst>
          </p:cNvPr>
          <p:cNvSpPr/>
          <p:nvPr/>
        </p:nvSpPr>
        <p:spPr>
          <a:xfrm>
            <a:off x="6022613" y="3200520"/>
            <a:ext cx="398751" cy="398751"/>
          </a:xfrm>
          <a:prstGeom prst="ellipse">
            <a:avLst/>
          </a:prstGeom>
          <a:solidFill>
            <a:srgbClr val="213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 panose="020B0500000000000000" pitchFamily="34" charset="-122"/>
              <a:ea typeface="思源黑体" panose="020B0500000000000000" pitchFamily="34" charset="-122"/>
            </a:endParaRPr>
          </a:p>
        </p:txBody>
      </p:sp>
      <p:sp>
        <p:nvSpPr>
          <p:cNvPr id="30" name="椭圆 29">
            <a:extLst>
              <a:ext uri="{FF2B5EF4-FFF2-40B4-BE49-F238E27FC236}">
                <a16:creationId xmlns:a16="http://schemas.microsoft.com/office/drawing/2014/main" id="{F4E45C5B-D246-4A00-85C0-C176B0272102}"/>
              </a:ext>
            </a:extLst>
          </p:cNvPr>
          <p:cNvSpPr/>
          <p:nvPr/>
        </p:nvSpPr>
        <p:spPr>
          <a:xfrm>
            <a:off x="6022613" y="4216733"/>
            <a:ext cx="398751" cy="398751"/>
          </a:xfrm>
          <a:prstGeom prst="ellipse">
            <a:avLst/>
          </a:prstGeom>
          <a:solidFill>
            <a:srgbClr val="213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 panose="020B0500000000000000" pitchFamily="34" charset="-122"/>
              <a:ea typeface="思源黑体" panose="020B0500000000000000" pitchFamily="34" charset="-122"/>
            </a:endParaRPr>
          </a:p>
        </p:txBody>
      </p:sp>
      <p:sp>
        <p:nvSpPr>
          <p:cNvPr id="31" name="椭圆 30">
            <a:extLst>
              <a:ext uri="{FF2B5EF4-FFF2-40B4-BE49-F238E27FC236}">
                <a16:creationId xmlns:a16="http://schemas.microsoft.com/office/drawing/2014/main" id="{A30648A8-8817-4C54-91E2-583263C85356}"/>
              </a:ext>
            </a:extLst>
          </p:cNvPr>
          <p:cNvSpPr/>
          <p:nvPr/>
        </p:nvSpPr>
        <p:spPr>
          <a:xfrm>
            <a:off x="6022613" y="5240514"/>
            <a:ext cx="398751" cy="398751"/>
          </a:xfrm>
          <a:prstGeom prst="ellipse">
            <a:avLst/>
          </a:prstGeom>
          <a:solidFill>
            <a:srgbClr val="213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 panose="020B0500000000000000" pitchFamily="34" charset="-122"/>
              <a:ea typeface="思源黑体" panose="020B0500000000000000" pitchFamily="34" charset="-122"/>
            </a:endParaRPr>
          </a:p>
        </p:txBody>
      </p:sp>
      <p:grpSp>
        <p:nvGrpSpPr>
          <p:cNvPr id="32" name="Group 4">
            <a:extLst>
              <a:ext uri="{FF2B5EF4-FFF2-40B4-BE49-F238E27FC236}">
                <a16:creationId xmlns:a16="http://schemas.microsoft.com/office/drawing/2014/main" id="{3C7D357B-9191-4551-AC27-B39B25EF154D}"/>
              </a:ext>
            </a:extLst>
          </p:cNvPr>
          <p:cNvGrpSpPr>
            <a:grpSpLocks noChangeAspect="1"/>
          </p:cNvGrpSpPr>
          <p:nvPr/>
        </p:nvGrpSpPr>
        <p:grpSpPr bwMode="auto">
          <a:xfrm>
            <a:off x="6111839" y="2271152"/>
            <a:ext cx="214865" cy="251798"/>
            <a:chOff x="1776" y="1776"/>
            <a:chExt cx="64" cy="75"/>
          </a:xfrm>
          <a:solidFill>
            <a:schemeClr val="bg1"/>
          </a:solidFill>
          <a:effectLst/>
        </p:grpSpPr>
        <p:sp>
          <p:nvSpPr>
            <p:cNvPr id="33" name="Freeform 5">
              <a:extLst>
                <a:ext uri="{FF2B5EF4-FFF2-40B4-BE49-F238E27FC236}">
                  <a16:creationId xmlns:a16="http://schemas.microsoft.com/office/drawing/2014/main" id="{9447ADE0-3072-4EC9-BFEA-794678A0A666}"/>
                </a:ext>
              </a:extLst>
            </p:cNvPr>
            <p:cNvSpPr>
              <a:spLocks/>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zh-CN" altLang="en-US">
                <a:solidFill>
                  <a:prstClr val="black"/>
                </a:solidFill>
                <a:latin typeface="思源黑体" panose="020B0500000000000000" pitchFamily="34" charset="-122"/>
                <a:ea typeface="思源黑体" panose="020B0500000000000000" pitchFamily="34" charset="-122"/>
                <a:sym typeface="Arial" panose="020B0604020202020204" pitchFamily="34" charset="0"/>
              </a:endParaRPr>
            </a:p>
          </p:txBody>
        </p:sp>
        <p:sp>
          <p:nvSpPr>
            <p:cNvPr id="34" name="Freeform 6">
              <a:extLst>
                <a:ext uri="{FF2B5EF4-FFF2-40B4-BE49-F238E27FC236}">
                  <a16:creationId xmlns:a16="http://schemas.microsoft.com/office/drawing/2014/main" id="{E335F184-5F04-4D86-A0A4-A1A871CE97C0}"/>
                </a:ext>
              </a:extLst>
            </p:cNvPr>
            <p:cNvSpPr>
              <a:spLocks/>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zh-CN" altLang="en-US">
                <a:solidFill>
                  <a:prstClr val="black"/>
                </a:solidFill>
                <a:latin typeface="思源黑体" panose="020B0500000000000000" pitchFamily="34" charset="-122"/>
                <a:ea typeface="思源黑体" panose="020B0500000000000000" pitchFamily="34" charset="-122"/>
                <a:sym typeface="Arial" panose="020B0604020202020204" pitchFamily="34" charset="0"/>
              </a:endParaRPr>
            </a:p>
          </p:txBody>
        </p:sp>
        <p:sp>
          <p:nvSpPr>
            <p:cNvPr id="35" name="Freeform 7">
              <a:extLst>
                <a:ext uri="{FF2B5EF4-FFF2-40B4-BE49-F238E27FC236}">
                  <a16:creationId xmlns:a16="http://schemas.microsoft.com/office/drawing/2014/main" id="{71580A04-76A4-45FE-9A44-FF242377DF77}"/>
                </a:ext>
              </a:extLst>
            </p:cNvPr>
            <p:cNvSpPr>
              <a:spLocks/>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zh-CN" altLang="en-US">
                <a:solidFill>
                  <a:prstClr val="black"/>
                </a:solidFill>
                <a:latin typeface="思源黑体" panose="020B0500000000000000" pitchFamily="34" charset="-122"/>
                <a:ea typeface="思源黑体" panose="020B0500000000000000" pitchFamily="34" charset="-122"/>
                <a:sym typeface="Arial" panose="020B0604020202020204" pitchFamily="34" charset="0"/>
              </a:endParaRPr>
            </a:p>
          </p:txBody>
        </p:sp>
        <p:sp>
          <p:nvSpPr>
            <p:cNvPr id="36" name="Freeform 8">
              <a:extLst>
                <a:ext uri="{FF2B5EF4-FFF2-40B4-BE49-F238E27FC236}">
                  <a16:creationId xmlns:a16="http://schemas.microsoft.com/office/drawing/2014/main" id="{765231CC-327A-4DB6-B674-D4915D5EFC51}"/>
                </a:ext>
              </a:extLst>
            </p:cNvPr>
            <p:cNvSpPr>
              <a:spLocks/>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zh-CN" altLang="en-US">
                <a:solidFill>
                  <a:prstClr val="black"/>
                </a:solidFill>
                <a:latin typeface="思源黑体" panose="020B0500000000000000" pitchFamily="34" charset="-122"/>
                <a:ea typeface="思源黑体" panose="020B0500000000000000" pitchFamily="34" charset="-122"/>
                <a:sym typeface="Arial" panose="020B0604020202020204" pitchFamily="34" charset="0"/>
              </a:endParaRPr>
            </a:p>
          </p:txBody>
        </p:sp>
      </p:grpSp>
      <p:grpSp>
        <p:nvGrpSpPr>
          <p:cNvPr id="37" name="Group 18">
            <a:extLst>
              <a:ext uri="{FF2B5EF4-FFF2-40B4-BE49-F238E27FC236}">
                <a16:creationId xmlns:a16="http://schemas.microsoft.com/office/drawing/2014/main" id="{B3CEBAA6-4C8C-4484-87DA-851DA3E3ABBA}"/>
              </a:ext>
            </a:extLst>
          </p:cNvPr>
          <p:cNvGrpSpPr>
            <a:grpSpLocks noChangeAspect="1"/>
          </p:cNvGrpSpPr>
          <p:nvPr/>
        </p:nvGrpSpPr>
        <p:grpSpPr bwMode="auto">
          <a:xfrm>
            <a:off x="6110165" y="3286600"/>
            <a:ext cx="218214" cy="203336"/>
            <a:chOff x="3802" y="2858"/>
            <a:chExt cx="616" cy="574"/>
          </a:xfrm>
          <a:solidFill>
            <a:schemeClr val="bg1"/>
          </a:solidFill>
          <a:effectLst/>
        </p:grpSpPr>
        <p:sp>
          <p:nvSpPr>
            <p:cNvPr id="38" name="Rectangle 19">
              <a:extLst>
                <a:ext uri="{FF2B5EF4-FFF2-40B4-BE49-F238E27FC236}">
                  <a16:creationId xmlns:a16="http://schemas.microsoft.com/office/drawing/2014/main" id="{302E0DE5-5C33-45DE-B798-110415E0148B}"/>
                </a:ext>
              </a:extLst>
            </p:cNvPr>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endParaRPr lang="zh-CN" altLang="en-US">
                <a:solidFill>
                  <a:prstClr val="black"/>
                </a:solidFill>
                <a:latin typeface="思源黑体" panose="020B0500000000000000" pitchFamily="34" charset="-122"/>
                <a:ea typeface="思源黑体" panose="020B0500000000000000" pitchFamily="34" charset="-122"/>
                <a:sym typeface="Arial" panose="020B0604020202020204" pitchFamily="34" charset="0"/>
              </a:endParaRPr>
            </a:p>
          </p:txBody>
        </p:sp>
        <p:sp>
          <p:nvSpPr>
            <p:cNvPr id="39" name="Rectangle 20">
              <a:extLst>
                <a:ext uri="{FF2B5EF4-FFF2-40B4-BE49-F238E27FC236}">
                  <a16:creationId xmlns:a16="http://schemas.microsoft.com/office/drawing/2014/main" id="{0C69F8C7-571F-4765-8ED4-7987BABA74A5}"/>
                </a:ext>
              </a:extLst>
            </p:cNvPr>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endParaRPr lang="zh-CN" altLang="en-US">
                <a:solidFill>
                  <a:prstClr val="black"/>
                </a:solidFill>
                <a:latin typeface="思源黑体" panose="020B0500000000000000" pitchFamily="34" charset="-122"/>
                <a:ea typeface="思源黑体" panose="020B0500000000000000" pitchFamily="34" charset="-122"/>
                <a:sym typeface="Arial" panose="020B0604020202020204" pitchFamily="34" charset="0"/>
              </a:endParaRPr>
            </a:p>
          </p:txBody>
        </p:sp>
        <p:sp>
          <p:nvSpPr>
            <p:cNvPr id="40" name="Rectangle 21">
              <a:extLst>
                <a:ext uri="{FF2B5EF4-FFF2-40B4-BE49-F238E27FC236}">
                  <a16:creationId xmlns:a16="http://schemas.microsoft.com/office/drawing/2014/main" id="{D6964B8C-F772-4B57-9F68-5D0002BBFC19}"/>
                </a:ext>
              </a:extLst>
            </p:cNvPr>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endParaRPr lang="zh-CN" altLang="en-US">
                <a:solidFill>
                  <a:prstClr val="black"/>
                </a:solidFill>
                <a:latin typeface="思源黑体" panose="020B0500000000000000" pitchFamily="34" charset="-122"/>
                <a:ea typeface="思源黑体" panose="020B0500000000000000" pitchFamily="34" charset="-122"/>
                <a:sym typeface="Arial" panose="020B0604020202020204" pitchFamily="34" charset="0"/>
              </a:endParaRPr>
            </a:p>
          </p:txBody>
        </p:sp>
        <p:sp>
          <p:nvSpPr>
            <p:cNvPr id="41" name="Rectangle 22">
              <a:extLst>
                <a:ext uri="{FF2B5EF4-FFF2-40B4-BE49-F238E27FC236}">
                  <a16:creationId xmlns:a16="http://schemas.microsoft.com/office/drawing/2014/main" id="{50BF563C-E83F-4442-AF97-9F5E4EAD3DF4}"/>
                </a:ext>
              </a:extLst>
            </p:cNvPr>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endParaRPr lang="zh-CN" altLang="en-US">
                <a:solidFill>
                  <a:prstClr val="black"/>
                </a:solidFill>
                <a:latin typeface="思源黑体" panose="020B0500000000000000" pitchFamily="34" charset="-122"/>
                <a:ea typeface="思源黑体" panose="020B0500000000000000" pitchFamily="34" charset="-122"/>
                <a:sym typeface="Arial" panose="020B0604020202020204" pitchFamily="34" charset="0"/>
              </a:endParaRPr>
            </a:p>
          </p:txBody>
        </p:sp>
        <p:sp>
          <p:nvSpPr>
            <p:cNvPr id="42" name="Freeform 23">
              <a:extLst>
                <a:ext uri="{FF2B5EF4-FFF2-40B4-BE49-F238E27FC236}">
                  <a16:creationId xmlns:a16="http://schemas.microsoft.com/office/drawing/2014/main" id="{7DC2D45A-E2D5-493A-912E-175C6F22C7E2}"/>
                </a:ext>
              </a:extLst>
            </p:cNvPr>
            <p:cNvSpPr>
              <a:spLocks/>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zh-CN" altLang="en-US">
                <a:solidFill>
                  <a:prstClr val="black"/>
                </a:solidFill>
                <a:latin typeface="思源黑体" panose="020B0500000000000000" pitchFamily="34" charset="-122"/>
                <a:ea typeface="思源黑体" panose="020B0500000000000000" pitchFamily="34" charset="-122"/>
                <a:sym typeface="Arial" panose="020B0604020202020204" pitchFamily="34" charset="0"/>
              </a:endParaRPr>
            </a:p>
          </p:txBody>
        </p:sp>
      </p:grpSp>
      <p:grpSp>
        <p:nvGrpSpPr>
          <p:cNvPr id="43" name="Group 13">
            <a:extLst>
              <a:ext uri="{FF2B5EF4-FFF2-40B4-BE49-F238E27FC236}">
                <a16:creationId xmlns:a16="http://schemas.microsoft.com/office/drawing/2014/main" id="{532D1014-352B-401F-8D78-5ADC06F3F3A3}"/>
              </a:ext>
            </a:extLst>
          </p:cNvPr>
          <p:cNvGrpSpPr>
            <a:grpSpLocks noChangeAspect="1"/>
          </p:cNvGrpSpPr>
          <p:nvPr/>
        </p:nvGrpSpPr>
        <p:grpSpPr bwMode="auto">
          <a:xfrm>
            <a:off x="6100172" y="4289451"/>
            <a:ext cx="238200" cy="241014"/>
            <a:chOff x="2426" y="2781"/>
            <a:chExt cx="593" cy="600"/>
          </a:xfrm>
          <a:solidFill>
            <a:schemeClr val="bg1"/>
          </a:solidFill>
          <a:effectLst/>
        </p:grpSpPr>
        <p:sp>
          <p:nvSpPr>
            <p:cNvPr id="44" name="Freeform 14">
              <a:extLst>
                <a:ext uri="{FF2B5EF4-FFF2-40B4-BE49-F238E27FC236}">
                  <a16:creationId xmlns:a16="http://schemas.microsoft.com/office/drawing/2014/main" id="{BB7FF361-01CB-4363-8151-5C1D7E62B084}"/>
                </a:ext>
              </a:extLst>
            </p:cNvPr>
            <p:cNvSpPr>
              <a:spLocks/>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zh-CN" altLang="en-US">
                <a:solidFill>
                  <a:prstClr val="black"/>
                </a:solidFill>
                <a:latin typeface="思源黑体" panose="020B0500000000000000" pitchFamily="34" charset="-122"/>
                <a:ea typeface="思源黑体" panose="020B0500000000000000" pitchFamily="34" charset="-122"/>
                <a:sym typeface="Arial" panose="020B0604020202020204" pitchFamily="34" charset="0"/>
              </a:endParaRPr>
            </a:p>
          </p:txBody>
        </p:sp>
        <p:sp>
          <p:nvSpPr>
            <p:cNvPr id="45" name="Freeform 15">
              <a:extLst>
                <a:ext uri="{FF2B5EF4-FFF2-40B4-BE49-F238E27FC236}">
                  <a16:creationId xmlns:a16="http://schemas.microsoft.com/office/drawing/2014/main" id="{53E47E8D-1FCC-497A-9FBD-EE4C9F1C57A7}"/>
                </a:ext>
              </a:extLst>
            </p:cNvPr>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zh-CN" altLang="en-US">
                <a:solidFill>
                  <a:prstClr val="black"/>
                </a:solidFill>
                <a:latin typeface="思源黑体" panose="020B0500000000000000" pitchFamily="34" charset="-122"/>
                <a:ea typeface="思源黑体" panose="020B0500000000000000" pitchFamily="34" charset="-122"/>
                <a:sym typeface="Arial" panose="020B0604020202020204" pitchFamily="34" charset="0"/>
              </a:endParaRPr>
            </a:p>
          </p:txBody>
        </p:sp>
      </p:grpSp>
      <p:sp>
        <p:nvSpPr>
          <p:cNvPr id="46" name="Freeform 108">
            <a:extLst>
              <a:ext uri="{FF2B5EF4-FFF2-40B4-BE49-F238E27FC236}">
                <a16:creationId xmlns:a16="http://schemas.microsoft.com/office/drawing/2014/main" id="{1C66CF91-0EC8-4179-A710-E2FD5354A303}"/>
              </a:ext>
            </a:extLst>
          </p:cNvPr>
          <p:cNvSpPr>
            <a:spLocks noEditPoints="1"/>
          </p:cNvSpPr>
          <p:nvPr/>
        </p:nvSpPr>
        <p:spPr bwMode="auto">
          <a:xfrm>
            <a:off x="6083018" y="5294906"/>
            <a:ext cx="272508" cy="273486"/>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ffectLst/>
        </p:spPr>
        <p:txBody>
          <a:bodyPr vert="horz" wrap="square" lIns="91419" tIns="45709" rIns="91419" bIns="45709" numCol="1" anchor="t" anchorCtr="0" compatLnSpc="1">
            <a:prstTxWarp prst="textNoShape">
              <a:avLst/>
            </a:prstTxWarp>
          </a:bodyPr>
          <a:lstStyle/>
          <a:p>
            <a:endParaRPr lang="zh-CN" altLang="en-US">
              <a:solidFill>
                <a:prstClr val="black"/>
              </a:solidFill>
              <a:latin typeface="思源黑体" panose="020B0500000000000000" pitchFamily="34" charset="-122"/>
              <a:ea typeface="思源黑体" panose="020B0500000000000000" pitchFamily="34" charset="-122"/>
              <a:sym typeface="Arial" panose="020B0604020202020204" pitchFamily="34" charset="0"/>
            </a:endParaRPr>
          </a:p>
        </p:txBody>
      </p:sp>
      <p:grpSp>
        <p:nvGrpSpPr>
          <p:cNvPr id="47" name="组合 46">
            <a:extLst>
              <a:ext uri="{FF2B5EF4-FFF2-40B4-BE49-F238E27FC236}">
                <a16:creationId xmlns:a16="http://schemas.microsoft.com/office/drawing/2014/main" id="{D3352DE5-ABBA-4588-BEE0-6A4549DE3957}"/>
              </a:ext>
            </a:extLst>
          </p:cNvPr>
          <p:cNvGrpSpPr/>
          <p:nvPr/>
        </p:nvGrpSpPr>
        <p:grpSpPr>
          <a:xfrm>
            <a:off x="6574378" y="2078564"/>
            <a:ext cx="3881812" cy="1102549"/>
            <a:chOff x="5831393" y="1493091"/>
            <a:chExt cx="2128243" cy="1102804"/>
          </a:xfrm>
        </p:grpSpPr>
        <p:sp>
          <p:nvSpPr>
            <p:cNvPr id="48" name="文本框 162">
              <a:extLst>
                <a:ext uri="{FF2B5EF4-FFF2-40B4-BE49-F238E27FC236}">
                  <a16:creationId xmlns:a16="http://schemas.microsoft.com/office/drawing/2014/main" id="{635D54A0-01CE-4947-82EF-623E61258E61}"/>
                </a:ext>
              </a:extLst>
            </p:cNvPr>
            <p:cNvSpPr txBox="1"/>
            <p:nvPr/>
          </p:nvSpPr>
          <p:spPr>
            <a:xfrm>
              <a:off x="5833940" y="1493091"/>
              <a:ext cx="1780467" cy="369332"/>
            </a:xfrm>
            <a:prstGeom prst="rect">
              <a:avLst/>
            </a:prstGeom>
            <a:noFill/>
          </p:spPr>
          <p:txBody>
            <a:bodyPr wrap="square" rtlCol="0">
              <a:spAutoFit/>
            </a:body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rPr>
                <a:t>校内登录</a:t>
              </a:r>
            </a:p>
          </p:txBody>
        </p:sp>
        <p:sp>
          <p:nvSpPr>
            <p:cNvPr id="49" name="文本框 163">
              <a:extLst>
                <a:ext uri="{FF2B5EF4-FFF2-40B4-BE49-F238E27FC236}">
                  <a16:creationId xmlns:a16="http://schemas.microsoft.com/office/drawing/2014/main" id="{08B1D7EB-DDD1-4623-80F3-34AA892BF471}"/>
                </a:ext>
              </a:extLst>
            </p:cNvPr>
            <p:cNvSpPr txBox="1"/>
            <p:nvPr/>
          </p:nvSpPr>
          <p:spPr>
            <a:xfrm>
              <a:off x="5831393" y="1764706"/>
              <a:ext cx="2128243" cy="831189"/>
            </a:xfrm>
            <a:prstGeom prst="rect">
              <a:avLst/>
            </a:prstGeom>
            <a:noFill/>
          </p:spPr>
          <p:txBody>
            <a:bodyPr wrap="square" rtlCol="0">
              <a:spAutoFit/>
            </a:bodyPr>
            <a:lstStyle/>
            <a:p>
              <a:pPr algn="just"/>
              <a:r>
                <a:rPr lang="zh-CN" altLang="en-US" sz="1200" dirty="0">
                  <a:solidFill>
                    <a:prstClr val="black">
                      <a:lumMod val="50000"/>
                      <a:lumOff val="50000"/>
                    </a:prstClr>
                  </a:solidFill>
                  <a:latin typeface="思源黑体" panose="020B0500000000000000" pitchFamily="34" charset="-122"/>
                  <a:ea typeface="思源黑体" panose="020B0500000000000000" pitchFamily="34" charset="-122"/>
                </a:rPr>
                <a:t>校园网</a:t>
              </a:r>
              <a:r>
                <a:rPr lang="en-US" altLang="zh-CN" sz="1200" dirty="0">
                  <a:solidFill>
                    <a:prstClr val="black">
                      <a:lumMod val="50000"/>
                      <a:lumOff val="50000"/>
                    </a:prstClr>
                  </a:solidFill>
                  <a:latin typeface="思源黑体" panose="020B0500000000000000" pitchFamily="34" charset="-122"/>
                  <a:ea typeface="思源黑体" panose="020B0500000000000000" pitchFamily="34" charset="-122"/>
                </a:rPr>
                <a:t>IP</a:t>
              </a:r>
              <a:r>
                <a:rPr lang="zh-CN" altLang="en-US" sz="1200" dirty="0">
                  <a:solidFill>
                    <a:prstClr val="black">
                      <a:lumMod val="50000"/>
                      <a:lumOff val="50000"/>
                    </a:prstClr>
                  </a:solidFill>
                  <a:latin typeface="思源黑体" panose="020B0500000000000000" pitchFamily="34" charset="-122"/>
                  <a:ea typeface="思源黑体" panose="020B0500000000000000" pitchFamily="34" charset="-122"/>
                </a:rPr>
                <a:t>范围内，</a:t>
              </a:r>
              <a:r>
                <a:rPr kumimoji="0" lang="zh-CN" altLang="en-US" sz="1200" i="0" u="none" strike="noStrike" cap="none" normalizeH="0" baseline="0" dirty="0">
                  <a:ln>
                    <a:noFill/>
                  </a:ln>
                  <a:solidFill>
                    <a:schemeClr val="tx1">
                      <a:lumMod val="50000"/>
                      <a:lumOff val="50000"/>
                    </a:schemeClr>
                  </a:solidFill>
                  <a:latin typeface="等线" panose="02010600030101010101" pitchFamily="2" charset="-122"/>
                  <a:ea typeface="思源黑体" panose="020B0500000000000000"/>
                  <a:cs typeface="Times New Roman" panose="02020603050405020304" pitchFamily="18" charset="0"/>
                </a:rPr>
                <a:t>直接输入网址</a:t>
              </a:r>
              <a:r>
                <a:rPr kumimoji="0" lang="en-US" altLang="zh-CN" sz="1200" i="0" u="none" strike="noStrike" cap="none" normalizeH="0" baseline="0" dirty="0">
                  <a:ln>
                    <a:noFill/>
                  </a:ln>
                  <a:solidFill>
                    <a:schemeClr val="tx1">
                      <a:lumMod val="50000"/>
                      <a:lumOff val="50000"/>
                    </a:schemeClr>
                  </a:solidFill>
                  <a:latin typeface="等线" panose="02010600030101010101" pitchFamily="2" charset="-122"/>
                  <a:ea typeface="思源黑体" panose="020B0500000000000000"/>
                  <a:cs typeface="Times New Roman" panose="02020603050405020304" pitchFamily="18" charset="0"/>
                </a:rPr>
                <a:t>www.qdexam.com</a:t>
              </a:r>
              <a:r>
                <a:rPr kumimoji="0" lang="zh-CN" altLang="en-US" sz="1200" i="0" u="none" strike="noStrike" cap="none" normalizeH="0" baseline="0" dirty="0">
                  <a:ln>
                    <a:noFill/>
                  </a:ln>
                  <a:solidFill>
                    <a:schemeClr val="tx1">
                      <a:lumMod val="50000"/>
                      <a:lumOff val="50000"/>
                    </a:schemeClr>
                  </a:solidFill>
                  <a:latin typeface="等线" panose="02010600030101010101" pitchFamily="2" charset="-122"/>
                  <a:ea typeface="思源黑体" panose="020B0500000000000000"/>
                  <a:cs typeface="Times New Roman" panose="02020603050405020304" pitchFamily="18" charset="0"/>
                </a:rPr>
                <a:t>或到图书馆网站找到“起点考试网”登录</a:t>
              </a:r>
              <a:endParaRPr kumimoji="0" lang="zh-CN" altLang="en-US" sz="1200" i="0" u="none" strike="noStrike" cap="none" normalizeH="0" baseline="0" dirty="0">
                <a:ln>
                  <a:noFill/>
                </a:ln>
                <a:solidFill>
                  <a:schemeClr val="tx1">
                    <a:lumMod val="50000"/>
                    <a:lumOff val="50000"/>
                  </a:schemeClr>
                </a:solidFill>
                <a:latin typeface="Arial" panose="020B0604020202020204" pitchFamily="34" charset="0"/>
                <a:ea typeface="思源黑体" panose="020B0500000000000000"/>
              </a:endParaRPr>
            </a:p>
            <a:p>
              <a:pPr algn="just"/>
              <a:endParaRPr lang="zh-CN" altLang="en-US" sz="1200" dirty="0">
                <a:solidFill>
                  <a:prstClr val="black">
                    <a:lumMod val="50000"/>
                    <a:lumOff val="50000"/>
                  </a:prstClr>
                </a:solidFill>
                <a:latin typeface="思源黑体" panose="020B0500000000000000" pitchFamily="34" charset="-122"/>
                <a:ea typeface="思源黑体" panose="020B0500000000000000" pitchFamily="34" charset="-122"/>
              </a:endParaRPr>
            </a:p>
            <a:p>
              <a:pPr algn="just"/>
              <a:endParaRPr lang="en-US" altLang="zh-CN" sz="1200" dirty="0">
                <a:solidFill>
                  <a:prstClr val="black">
                    <a:lumMod val="50000"/>
                    <a:lumOff val="50000"/>
                  </a:prstClr>
                </a:solidFill>
                <a:latin typeface="思源黑体" panose="020B0500000000000000" pitchFamily="34" charset="-122"/>
                <a:ea typeface="思源黑体" panose="020B0500000000000000" pitchFamily="34" charset="-122"/>
              </a:endParaRPr>
            </a:p>
          </p:txBody>
        </p:sp>
      </p:grpSp>
      <p:grpSp>
        <p:nvGrpSpPr>
          <p:cNvPr id="50" name="组合 49">
            <a:extLst>
              <a:ext uri="{FF2B5EF4-FFF2-40B4-BE49-F238E27FC236}">
                <a16:creationId xmlns:a16="http://schemas.microsoft.com/office/drawing/2014/main" id="{9938A288-F8DD-4E66-9A8C-991F2A8A8E87}"/>
              </a:ext>
            </a:extLst>
          </p:cNvPr>
          <p:cNvGrpSpPr/>
          <p:nvPr/>
        </p:nvGrpSpPr>
        <p:grpSpPr>
          <a:xfrm>
            <a:off x="6544036" y="3042400"/>
            <a:ext cx="3881812" cy="533162"/>
            <a:chOff x="5831393" y="1493091"/>
            <a:chExt cx="2128243" cy="533286"/>
          </a:xfrm>
        </p:grpSpPr>
        <p:sp>
          <p:nvSpPr>
            <p:cNvPr id="51" name="文本框 165">
              <a:extLst>
                <a:ext uri="{FF2B5EF4-FFF2-40B4-BE49-F238E27FC236}">
                  <a16:creationId xmlns:a16="http://schemas.microsoft.com/office/drawing/2014/main" id="{4A13480B-D247-48EC-9DF8-160080C17360}"/>
                </a:ext>
              </a:extLst>
            </p:cNvPr>
            <p:cNvSpPr txBox="1"/>
            <p:nvPr/>
          </p:nvSpPr>
          <p:spPr>
            <a:xfrm>
              <a:off x="5833940" y="1493091"/>
              <a:ext cx="1780467" cy="369332"/>
            </a:xfrm>
            <a:prstGeom prst="rect">
              <a:avLst/>
            </a:prstGeom>
            <a:noFill/>
          </p:spPr>
          <p:txBody>
            <a:bodyPr wrap="square" rtlCol="0">
              <a:spAutoFit/>
            </a:body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rPr>
                <a:t>校外登录</a:t>
              </a:r>
            </a:p>
          </p:txBody>
        </p:sp>
        <p:sp>
          <p:nvSpPr>
            <p:cNvPr id="52" name="文本框 166">
              <a:extLst>
                <a:ext uri="{FF2B5EF4-FFF2-40B4-BE49-F238E27FC236}">
                  <a16:creationId xmlns:a16="http://schemas.microsoft.com/office/drawing/2014/main" id="{D91CCD59-FAF3-42F5-96D3-B9DDDBCFB73C}"/>
                </a:ext>
              </a:extLst>
            </p:cNvPr>
            <p:cNvSpPr txBox="1"/>
            <p:nvPr/>
          </p:nvSpPr>
          <p:spPr>
            <a:xfrm>
              <a:off x="5831393" y="1764706"/>
              <a:ext cx="2128243" cy="261671"/>
            </a:xfrm>
            <a:prstGeom prst="rect">
              <a:avLst/>
            </a:prstGeom>
            <a:noFill/>
          </p:spPr>
          <p:txBody>
            <a:bodyPr wrap="square" rtlCol="0">
              <a:spAutoFit/>
            </a:bodyPr>
            <a:lstStyle/>
            <a:p>
              <a:pPr algn="just"/>
              <a:r>
                <a:rPr lang="zh-CN" altLang="en-US" sz="1100" dirty="0">
                  <a:solidFill>
                    <a:prstClr val="black">
                      <a:lumMod val="50000"/>
                      <a:lumOff val="50000"/>
                    </a:prstClr>
                  </a:solidFill>
                  <a:latin typeface="思源黑体" panose="020B0500000000000000" pitchFamily="34" charset="-122"/>
                  <a:ea typeface="思源黑体" panose="020B0500000000000000" pitchFamily="34" charset="-122"/>
                </a:rPr>
                <a:t>在校内</a:t>
              </a:r>
              <a:r>
                <a:rPr lang="en-US" altLang="zh-CN" sz="1100" dirty="0">
                  <a:solidFill>
                    <a:prstClr val="black">
                      <a:lumMod val="50000"/>
                      <a:lumOff val="50000"/>
                    </a:prstClr>
                  </a:solidFill>
                  <a:latin typeface="思源黑体" panose="020B0500000000000000" pitchFamily="34" charset="-122"/>
                  <a:ea typeface="思源黑体" panose="020B0500000000000000" pitchFamily="34" charset="-122"/>
                </a:rPr>
                <a:t>IP</a:t>
              </a:r>
              <a:r>
                <a:rPr lang="zh-CN" altLang="en-US" sz="1100" dirty="0">
                  <a:solidFill>
                    <a:prstClr val="black">
                      <a:lumMod val="50000"/>
                      <a:lumOff val="50000"/>
                    </a:prstClr>
                  </a:solidFill>
                  <a:latin typeface="思源黑体" panose="020B0500000000000000" pitchFamily="34" charset="-122"/>
                  <a:ea typeface="思源黑体" panose="020B0500000000000000" pitchFamily="34" charset="-122"/>
                </a:rPr>
                <a:t>内注册个人账号（注册时选本校名称</a:t>
              </a:r>
              <a:r>
                <a:rPr lang="en-US" altLang="zh-CN" sz="1100" dirty="0">
                  <a:solidFill>
                    <a:prstClr val="black">
                      <a:lumMod val="50000"/>
                      <a:lumOff val="50000"/>
                    </a:prstClr>
                  </a:solidFill>
                  <a:latin typeface="思源黑体" panose="020B0500000000000000" pitchFamily="34" charset="-122"/>
                  <a:ea typeface="思源黑体" panose="020B0500000000000000" pitchFamily="34" charset="-122"/>
                </a:rPr>
                <a:t>)</a:t>
              </a:r>
              <a:r>
                <a:rPr lang="zh-CN" altLang="en-US" sz="1100" dirty="0">
                  <a:solidFill>
                    <a:prstClr val="black">
                      <a:lumMod val="50000"/>
                      <a:lumOff val="50000"/>
                    </a:prstClr>
                  </a:solidFill>
                  <a:latin typeface="思源黑体" panose="020B0500000000000000" pitchFamily="34" charset="-122"/>
                  <a:ea typeface="思源黑体" panose="020B0500000000000000" pitchFamily="34" charset="-122"/>
                </a:rPr>
                <a:t>，或漫游账号，</a:t>
              </a:r>
            </a:p>
          </p:txBody>
        </p:sp>
      </p:grpSp>
      <p:grpSp>
        <p:nvGrpSpPr>
          <p:cNvPr id="53" name="组合 52">
            <a:extLst>
              <a:ext uri="{FF2B5EF4-FFF2-40B4-BE49-F238E27FC236}">
                <a16:creationId xmlns:a16="http://schemas.microsoft.com/office/drawing/2014/main" id="{4EEA9343-95BC-463B-95AA-57D4DD65F4EF}"/>
              </a:ext>
            </a:extLst>
          </p:cNvPr>
          <p:cNvGrpSpPr/>
          <p:nvPr/>
        </p:nvGrpSpPr>
        <p:grpSpPr>
          <a:xfrm>
            <a:off x="6544035" y="4081377"/>
            <a:ext cx="4014731" cy="533162"/>
            <a:chOff x="5831392" y="1493091"/>
            <a:chExt cx="2201117" cy="533286"/>
          </a:xfrm>
        </p:grpSpPr>
        <p:sp>
          <p:nvSpPr>
            <p:cNvPr id="54" name="文本框 168">
              <a:extLst>
                <a:ext uri="{FF2B5EF4-FFF2-40B4-BE49-F238E27FC236}">
                  <a16:creationId xmlns:a16="http://schemas.microsoft.com/office/drawing/2014/main" id="{CE3290B3-FC28-401B-B142-844914CCBEB2}"/>
                </a:ext>
              </a:extLst>
            </p:cNvPr>
            <p:cNvSpPr txBox="1"/>
            <p:nvPr/>
          </p:nvSpPr>
          <p:spPr>
            <a:xfrm>
              <a:off x="5833940" y="1493091"/>
              <a:ext cx="1780467" cy="369418"/>
            </a:xfrm>
            <a:prstGeom prst="rect">
              <a:avLst/>
            </a:prstGeom>
            <a:noFill/>
          </p:spPr>
          <p:txBody>
            <a:bodyPr wrap="square" rtlCol="0">
              <a:spAutoFit/>
            </a:bodyPr>
            <a:lstStyle/>
            <a:p>
              <a:r>
                <a:rPr lang="en-US" altLang="zh-CN" sz="1800" dirty="0">
                  <a:latin typeface="思源黑体" panose="020B0500000000000000" pitchFamily="34" charset="-122"/>
                  <a:ea typeface="思源黑体" panose="020B0500000000000000" pitchFamily="34" charset="-122"/>
                </a:rPr>
                <a:t>VPN </a:t>
              </a:r>
              <a:r>
                <a:rPr lang="zh-CN" altLang="en-US" sz="1800" dirty="0">
                  <a:latin typeface="思源黑体" panose="020B0500000000000000" pitchFamily="34" charset="-122"/>
                  <a:ea typeface="思源黑体" panose="020B0500000000000000" pitchFamily="34" charset="-122"/>
                </a:rPr>
                <a:t>（</a:t>
              </a:r>
              <a:r>
                <a:rPr lang="en-US" altLang="zh-CN" sz="1800" dirty="0">
                  <a:latin typeface="思源黑体" panose="020B0500000000000000" pitchFamily="34" charset="-122"/>
                  <a:ea typeface="思源黑体" panose="020B0500000000000000" pitchFamily="34" charset="-122"/>
                </a:rPr>
                <a:t>CARSI</a:t>
              </a:r>
              <a:r>
                <a:rPr lang="zh-CN" altLang="en-US" sz="1800" dirty="0">
                  <a:latin typeface="思源黑体" panose="020B0500000000000000" pitchFamily="34" charset="-122"/>
                  <a:ea typeface="思源黑体" panose="020B0500000000000000" pitchFamily="34" charset="-122"/>
                </a:rPr>
                <a:t>）</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rPr>
                <a:t>快捷登录</a:t>
              </a:r>
            </a:p>
          </p:txBody>
        </p:sp>
        <p:sp>
          <p:nvSpPr>
            <p:cNvPr id="55" name="文本框 169">
              <a:extLst>
                <a:ext uri="{FF2B5EF4-FFF2-40B4-BE49-F238E27FC236}">
                  <a16:creationId xmlns:a16="http://schemas.microsoft.com/office/drawing/2014/main" id="{975B2643-4C4F-426D-9E4D-6D4EC5BE4637}"/>
                </a:ext>
              </a:extLst>
            </p:cNvPr>
            <p:cNvSpPr txBox="1"/>
            <p:nvPr/>
          </p:nvSpPr>
          <p:spPr>
            <a:xfrm>
              <a:off x="5831392" y="1764706"/>
              <a:ext cx="2201117" cy="261671"/>
            </a:xfrm>
            <a:prstGeom prst="rect">
              <a:avLst/>
            </a:prstGeom>
            <a:noFill/>
          </p:spPr>
          <p:txBody>
            <a:bodyPr wrap="square" rtlCol="0">
              <a:spAutoFit/>
            </a:bodyPr>
            <a:lstStyle/>
            <a:p>
              <a:pPr algn="just"/>
              <a:r>
                <a:rPr lang="zh-CN" altLang="en-US" sz="1100" dirty="0">
                  <a:solidFill>
                    <a:prstClr val="black">
                      <a:lumMod val="50000"/>
                      <a:lumOff val="50000"/>
                    </a:prstClr>
                  </a:solidFill>
                  <a:latin typeface="思源黑体" panose="020B0500000000000000" pitchFamily="34" charset="-122"/>
                  <a:ea typeface="思源黑体" panose="020B0500000000000000" pitchFamily="34" charset="-122"/>
                </a:rPr>
                <a:t>图书馆官网→数字资源（中文数据库）→起点考试网</a:t>
              </a:r>
              <a:endParaRPr lang="en-US" altLang="zh-CN" sz="1100" dirty="0">
                <a:solidFill>
                  <a:prstClr val="black">
                    <a:lumMod val="50000"/>
                    <a:lumOff val="50000"/>
                  </a:prstClr>
                </a:solidFill>
                <a:latin typeface="思源黑体" panose="020B0500000000000000" pitchFamily="34" charset="-122"/>
                <a:ea typeface="思源黑体" panose="020B0500000000000000" pitchFamily="34" charset="-122"/>
              </a:endParaRPr>
            </a:p>
          </p:txBody>
        </p:sp>
      </p:grpSp>
      <p:grpSp>
        <p:nvGrpSpPr>
          <p:cNvPr id="56" name="组合 55">
            <a:extLst>
              <a:ext uri="{FF2B5EF4-FFF2-40B4-BE49-F238E27FC236}">
                <a16:creationId xmlns:a16="http://schemas.microsoft.com/office/drawing/2014/main" id="{87F19B1F-9895-4DE8-9BB0-CF2E373E2652}"/>
              </a:ext>
            </a:extLst>
          </p:cNvPr>
          <p:cNvGrpSpPr/>
          <p:nvPr/>
        </p:nvGrpSpPr>
        <p:grpSpPr>
          <a:xfrm>
            <a:off x="6544036" y="5088719"/>
            <a:ext cx="3881812" cy="702439"/>
            <a:chOff x="5831393" y="1493091"/>
            <a:chExt cx="2128243" cy="702602"/>
          </a:xfrm>
        </p:grpSpPr>
        <p:sp>
          <p:nvSpPr>
            <p:cNvPr id="57" name="文本框 171">
              <a:extLst>
                <a:ext uri="{FF2B5EF4-FFF2-40B4-BE49-F238E27FC236}">
                  <a16:creationId xmlns:a16="http://schemas.microsoft.com/office/drawing/2014/main" id="{F16F6F7B-F2F3-4FFC-8C1A-2DAFB4BF6FFE}"/>
                </a:ext>
              </a:extLst>
            </p:cNvPr>
            <p:cNvSpPr txBox="1"/>
            <p:nvPr/>
          </p:nvSpPr>
          <p:spPr>
            <a:xfrm>
              <a:off x="5833940" y="1493091"/>
              <a:ext cx="1780467" cy="369332"/>
            </a:xfrm>
            <a:prstGeom prst="rect">
              <a:avLst/>
            </a:prstGeom>
            <a:noFill/>
          </p:spPr>
          <p:txBody>
            <a:bodyPr wrap="square" rtlCol="0">
              <a:spAutoFit/>
            </a:body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rPr>
                <a:t>关注公众号</a:t>
              </a:r>
            </a:p>
          </p:txBody>
        </p:sp>
        <p:sp>
          <p:nvSpPr>
            <p:cNvPr id="58" name="文本框 172">
              <a:extLst>
                <a:ext uri="{FF2B5EF4-FFF2-40B4-BE49-F238E27FC236}">
                  <a16:creationId xmlns:a16="http://schemas.microsoft.com/office/drawing/2014/main" id="{599EDB2E-03B0-4787-8202-E1E0C7F812CE}"/>
                </a:ext>
              </a:extLst>
            </p:cNvPr>
            <p:cNvSpPr txBox="1"/>
            <p:nvPr/>
          </p:nvSpPr>
          <p:spPr>
            <a:xfrm>
              <a:off x="5831393" y="1764706"/>
              <a:ext cx="2128243" cy="430987"/>
            </a:xfrm>
            <a:prstGeom prst="rect">
              <a:avLst/>
            </a:prstGeom>
            <a:noFill/>
          </p:spPr>
          <p:txBody>
            <a:bodyPr wrap="square" rtlCol="0">
              <a:spAutoFit/>
            </a:bodyPr>
            <a:lstStyle/>
            <a:p>
              <a:pPr algn="just"/>
              <a:r>
                <a:rPr lang="zh-CN" altLang="en-US" sz="1100" dirty="0">
                  <a:solidFill>
                    <a:prstClr val="black">
                      <a:lumMod val="50000"/>
                      <a:lumOff val="50000"/>
                    </a:prstClr>
                  </a:solidFill>
                  <a:latin typeface="思源黑体" panose="020B0500000000000000" pitchFamily="34" charset="-122"/>
                  <a:ea typeface="思源黑体" panose="020B0500000000000000" pitchFamily="34" charset="-122"/>
                </a:rPr>
                <a:t>关注“起点考试”</a:t>
              </a:r>
              <a:endParaRPr lang="en-US" altLang="zh-CN" sz="1100" dirty="0">
                <a:solidFill>
                  <a:prstClr val="black">
                    <a:lumMod val="50000"/>
                    <a:lumOff val="50000"/>
                  </a:prstClr>
                </a:solidFill>
                <a:latin typeface="思源黑体" panose="020B0500000000000000" pitchFamily="34" charset="-122"/>
                <a:ea typeface="思源黑体" panose="020B0500000000000000" pitchFamily="34" charset="-122"/>
              </a:endParaRPr>
            </a:p>
            <a:p>
              <a:pPr algn="just"/>
              <a:r>
                <a:rPr lang="zh-CN" altLang="en-US" sz="1100" dirty="0">
                  <a:solidFill>
                    <a:prstClr val="black">
                      <a:lumMod val="50000"/>
                      <a:lumOff val="50000"/>
                    </a:prstClr>
                  </a:solidFill>
                  <a:latin typeface="思源黑体" panose="020B0500000000000000" pitchFamily="34" charset="-122"/>
                  <a:ea typeface="思源黑体" panose="020B0500000000000000" pitchFamily="34" charset="-122"/>
                </a:rPr>
                <a:t>起点考试→ 考试网→学堂→添加科目</a:t>
              </a:r>
            </a:p>
          </p:txBody>
        </p:sp>
      </p:grpSp>
      <p:sp>
        <p:nvSpPr>
          <p:cNvPr id="59" name="文本框 342">
            <a:extLst>
              <a:ext uri="{FF2B5EF4-FFF2-40B4-BE49-F238E27FC236}">
                <a16:creationId xmlns:a16="http://schemas.microsoft.com/office/drawing/2014/main" id="{F48B08A8-0EBB-4393-AA44-525B2FA8749B}"/>
              </a:ext>
            </a:extLst>
          </p:cNvPr>
          <p:cNvSpPr txBox="1"/>
          <p:nvPr/>
        </p:nvSpPr>
        <p:spPr>
          <a:xfrm>
            <a:off x="1875909" y="5314236"/>
            <a:ext cx="2908469" cy="461665"/>
          </a:xfrm>
          <a:prstGeom prst="rect">
            <a:avLst/>
          </a:prstGeom>
          <a:noFill/>
        </p:spPr>
        <p:txBody>
          <a:bodyPr wrap="square" rtlCol="0">
            <a:spAutoFit/>
          </a:bodyPr>
          <a:lstStyle/>
          <a:p>
            <a:pPr algn="ctr"/>
            <a:r>
              <a:rPr lang="zh-CN" altLang="en-US" sz="2400" b="1" dirty="0">
                <a:solidFill>
                  <a:schemeClr val="tx1">
                    <a:lumMod val="85000"/>
                    <a:lumOff val="15000"/>
                  </a:schemeClr>
                </a:solidFill>
                <a:latin typeface="思源黑体" panose="020B0500000000000000" pitchFamily="34" charset="-122"/>
                <a:ea typeface="思源黑体" panose="020B0500000000000000" pitchFamily="34" charset="-122"/>
              </a:rPr>
              <a:t>教学分支</a:t>
            </a:r>
          </a:p>
        </p:txBody>
      </p:sp>
      <p:pic>
        <p:nvPicPr>
          <p:cNvPr id="60" name="Picture 8" descr="微信公众号">
            <a:extLst>
              <a:ext uri="{FF2B5EF4-FFF2-40B4-BE49-F238E27FC236}">
                <a16:creationId xmlns:a16="http://schemas.microsoft.com/office/drawing/2014/main" id="{0AADA35A-6555-4306-AE5B-E3885E8BCE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28566" y="5102987"/>
            <a:ext cx="809441" cy="77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图片 60">
            <a:extLst>
              <a:ext uri="{FF2B5EF4-FFF2-40B4-BE49-F238E27FC236}">
                <a16:creationId xmlns:a16="http://schemas.microsoft.com/office/drawing/2014/main" id="{F0A26462-FB85-467A-8D2F-7CBC15F922B9}"/>
              </a:ext>
            </a:extLst>
          </p:cNvPr>
          <p:cNvPicPr>
            <a:picLocks noChangeAspect="1"/>
          </p:cNvPicPr>
          <p:nvPr/>
        </p:nvPicPr>
        <p:blipFill>
          <a:blip r:embed="rId5"/>
          <a:stretch>
            <a:fillRect/>
          </a:stretch>
        </p:blipFill>
        <p:spPr>
          <a:xfrm>
            <a:off x="1204001" y="3006510"/>
            <a:ext cx="4140000" cy="2968826"/>
          </a:xfrm>
          <a:prstGeom prst="rect">
            <a:avLst/>
          </a:prstGeom>
          <a:ln>
            <a:noFill/>
          </a:ln>
          <a:effectLst>
            <a:outerShdw blurRad="292100" dist="139700" dir="2700000" algn="tl" rotWithShape="0">
              <a:srgbClr val="333333">
                <a:alpha val="65000"/>
              </a:srgbClr>
            </a:outerShdw>
          </a:effectLst>
        </p:spPr>
      </p:pic>
      <p:pic>
        <p:nvPicPr>
          <p:cNvPr id="6" name="图片 5">
            <a:extLst>
              <a:ext uri="{FF2B5EF4-FFF2-40B4-BE49-F238E27FC236}">
                <a16:creationId xmlns:a16="http://schemas.microsoft.com/office/drawing/2014/main" id="{C7D8293E-500F-4073-A0BC-C1C4D3761F24}"/>
              </a:ext>
            </a:extLst>
          </p:cNvPr>
          <p:cNvPicPr>
            <a:picLocks noChangeAspect="1"/>
          </p:cNvPicPr>
          <p:nvPr/>
        </p:nvPicPr>
        <p:blipFill>
          <a:blip r:embed="rId6"/>
          <a:stretch>
            <a:fillRect/>
          </a:stretch>
        </p:blipFill>
        <p:spPr>
          <a:xfrm>
            <a:off x="4224993" y="4167613"/>
            <a:ext cx="590580" cy="196860"/>
          </a:xfrm>
          <a:prstGeom prst="rect">
            <a:avLst/>
          </a:prstGeom>
        </p:spPr>
      </p:pic>
    </p:spTree>
    <p:extLst>
      <p:ext uri="{BB962C8B-B14F-4D97-AF65-F5344CB8AC3E}">
        <p14:creationId xmlns:p14="http://schemas.microsoft.com/office/powerpoint/2010/main" val="372515915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600"/>
                                  </p:stCondLst>
                                  <p:iterate type="lt">
                                    <p:tmPct val="15385"/>
                                  </p:iterate>
                                  <p:childTnLst>
                                    <p:set>
                                      <p:cBhvr>
                                        <p:cTn id="14" dur="1" fill="hold">
                                          <p:stCondLst>
                                            <p:cond delay="0"/>
                                          </p:stCondLst>
                                        </p:cTn>
                                        <p:tgtEl>
                                          <p:spTgt spid="59"/>
                                        </p:tgtEl>
                                        <p:attrNameLst>
                                          <p:attrName>style.visibility</p:attrName>
                                        </p:attrNameLst>
                                      </p:cBhvr>
                                      <p:to>
                                        <p:strVal val="visible"/>
                                      </p:to>
                                    </p:set>
                                    <p:animEffect transition="in" filter="fade">
                                      <p:cBhvr>
                                        <p:cTn id="15" dur="300"/>
                                        <p:tgtEl>
                                          <p:spTgt spid="59"/>
                                        </p:tgtEl>
                                      </p:cBhvr>
                                    </p:animEffect>
                                  </p:childTnLst>
                                </p:cTn>
                              </p:par>
                              <p:par>
                                <p:cTn id="16" presetID="10" presetClass="entr" presetSubtype="0" fill="hold" grpId="0" nodeType="withEffect">
                                  <p:stCondLst>
                                    <p:cond delay="200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nodeType="withEffect">
                                  <p:stCondLst>
                                    <p:cond delay="200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nodeType="withEffect">
                                  <p:stCondLst>
                                    <p:cond delay="200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par>
                                <p:cTn id="25" presetID="10" presetClass="entr" presetSubtype="0" fill="hold" grpId="0" nodeType="withEffect">
                                  <p:stCondLst>
                                    <p:cond delay="200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22" presetClass="entr" presetSubtype="2" fill="hold" nodeType="withEffect">
                                  <p:stCondLst>
                                    <p:cond delay="2000"/>
                                  </p:stCondLst>
                                  <p:childTnLst>
                                    <p:set>
                                      <p:cBhvr>
                                        <p:cTn id="29" dur="1" fill="hold">
                                          <p:stCondLst>
                                            <p:cond delay="0"/>
                                          </p:stCondLst>
                                        </p:cTn>
                                        <p:tgtEl>
                                          <p:spTgt spid="24"/>
                                        </p:tgtEl>
                                        <p:attrNameLst>
                                          <p:attrName>style.visibility</p:attrName>
                                        </p:attrNameLst>
                                      </p:cBhvr>
                                      <p:to>
                                        <p:strVal val="visible"/>
                                      </p:to>
                                    </p:set>
                                    <p:animEffect transition="in" filter="wipe(right)">
                                      <p:cBhvr>
                                        <p:cTn id="30" dur="500"/>
                                        <p:tgtEl>
                                          <p:spTgt spid="24"/>
                                        </p:tgtEl>
                                      </p:cBhvr>
                                    </p:animEffect>
                                  </p:childTnLst>
                                </p:cTn>
                              </p:par>
                              <p:par>
                                <p:cTn id="31" presetID="10" presetClass="entr" presetSubtype="0" fill="hold" grpId="0" nodeType="withEffect">
                                  <p:stCondLst>
                                    <p:cond delay="300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nodeType="withEffect">
                                  <p:stCondLst>
                                    <p:cond delay="300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300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300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par>
                                <p:cTn id="43" presetID="22" presetClass="entr" presetSubtype="2" fill="hold" nodeType="withEffect">
                                  <p:stCondLst>
                                    <p:cond delay="3000"/>
                                  </p:stCondLst>
                                  <p:childTnLst>
                                    <p:set>
                                      <p:cBhvr>
                                        <p:cTn id="44" dur="1" fill="hold">
                                          <p:stCondLst>
                                            <p:cond delay="0"/>
                                          </p:stCondLst>
                                        </p:cTn>
                                        <p:tgtEl>
                                          <p:spTgt spid="25"/>
                                        </p:tgtEl>
                                        <p:attrNameLst>
                                          <p:attrName>style.visibility</p:attrName>
                                        </p:attrNameLst>
                                      </p:cBhvr>
                                      <p:to>
                                        <p:strVal val="visible"/>
                                      </p:to>
                                    </p:set>
                                    <p:animEffect transition="in" filter="wipe(right)">
                                      <p:cBhvr>
                                        <p:cTn id="45" dur="500"/>
                                        <p:tgtEl>
                                          <p:spTgt spid="25"/>
                                        </p:tgtEl>
                                      </p:cBhvr>
                                    </p:animEffect>
                                  </p:childTnLst>
                                </p:cTn>
                              </p:par>
                              <p:par>
                                <p:cTn id="46" presetID="10" presetClass="entr" presetSubtype="0" fill="hold" grpId="0" nodeType="withEffect">
                                  <p:stCondLst>
                                    <p:cond delay="400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22" presetClass="entr" presetSubtype="2" fill="hold" nodeType="withEffect">
                                  <p:stCondLst>
                                    <p:cond delay="4000"/>
                                  </p:stCondLst>
                                  <p:childTnLst>
                                    <p:set>
                                      <p:cBhvr>
                                        <p:cTn id="50" dur="1" fill="hold">
                                          <p:stCondLst>
                                            <p:cond delay="0"/>
                                          </p:stCondLst>
                                        </p:cTn>
                                        <p:tgtEl>
                                          <p:spTgt spid="26"/>
                                        </p:tgtEl>
                                        <p:attrNameLst>
                                          <p:attrName>style.visibility</p:attrName>
                                        </p:attrNameLst>
                                      </p:cBhvr>
                                      <p:to>
                                        <p:strVal val="visible"/>
                                      </p:to>
                                    </p:set>
                                    <p:animEffect transition="in" filter="wipe(right)">
                                      <p:cBhvr>
                                        <p:cTn id="51" dur="500"/>
                                        <p:tgtEl>
                                          <p:spTgt spid="26"/>
                                        </p:tgtEl>
                                      </p:cBhvr>
                                    </p:animEffect>
                                  </p:childTnLst>
                                </p:cTn>
                              </p:par>
                              <p:par>
                                <p:cTn id="52" presetID="10" presetClass="entr" presetSubtype="0" fill="hold" grpId="0" nodeType="withEffect">
                                  <p:stCondLst>
                                    <p:cond delay="400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nodeType="withEffect">
                                  <p:stCondLst>
                                    <p:cond delay="400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par>
                                <p:cTn id="58" presetID="10" presetClass="entr" presetSubtype="0" fill="hold" nodeType="withEffect">
                                  <p:stCondLst>
                                    <p:cond delay="400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500"/>
                                        <p:tgtEl>
                                          <p:spTgt spid="53"/>
                                        </p:tgtEl>
                                      </p:cBhvr>
                                    </p:animEffect>
                                  </p:childTnLst>
                                </p:cTn>
                              </p:par>
                              <p:par>
                                <p:cTn id="61" presetID="10" presetClass="entr" presetSubtype="0" fill="hold" grpId="0" nodeType="withEffect">
                                  <p:stCondLst>
                                    <p:cond delay="475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par>
                                <p:cTn id="64" presetID="10" presetClass="entr" presetSubtype="0" fill="hold" grpId="0" nodeType="withEffect">
                                  <p:stCondLst>
                                    <p:cond delay="475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childTnLst>
                                </p:cTn>
                              </p:par>
                              <p:par>
                                <p:cTn id="67" presetID="10" presetClass="entr" presetSubtype="0" fill="hold" nodeType="withEffect">
                                  <p:stCondLst>
                                    <p:cond delay="475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500"/>
                                        <p:tgtEl>
                                          <p:spTgt spid="56"/>
                                        </p:tgtEl>
                                      </p:cBhvr>
                                    </p:animEffect>
                                  </p:childTnLst>
                                </p:cTn>
                              </p:par>
                              <p:par>
                                <p:cTn id="70" presetID="10" presetClass="entr" presetSubtype="0" fill="hold" grpId="0" nodeType="withEffect">
                                  <p:stCondLst>
                                    <p:cond delay="475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par>
                                <p:cTn id="73" presetID="10" presetClass="entr" presetSubtype="0" fill="hold" nodeType="withEffect">
                                  <p:stCondLst>
                                    <p:cond delay="475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500"/>
                                        <p:tgtEl>
                                          <p:spTgt spid="60"/>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23" grpId="0" animBg="1"/>
      <p:bldP spid="28" grpId="0" animBg="1"/>
      <p:bldP spid="29" grpId="0" animBg="1"/>
      <p:bldP spid="30" grpId="0" animBg="1"/>
      <p:bldP spid="31" grpId="0" animBg="1"/>
      <p:bldP spid="46" grpId="0" animBg="1"/>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244420" y="341781"/>
            <a:ext cx="3123929" cy="430374"/>
          </a:xfrm>
          <a:prstGeom prst="rect">
            <a:avLst/>
          </a:prstGeom>
        </p:spPr>
        <p:txBody>
          <a:bodyPr wrap="square">
            <a:spAutoFit/>
          </a:bodyPr>
          <a:lstStyle/>
          <a:p>
            <a:pPr>
              <a:lnSpc>
                <a:spcPct val="120000"/>
              </a:lnSpc>
            </a:pPr>
            <a:r>
              <a:rPr lang="zh-CN" altLang="en-US" sz="2000" b="1" dirty="0">
                <a:solidFill>
                  <a:srgbClr val="FF0000"/>
                </a:solidFill>
                <a:latin typeface="思源黑体" panose="020B0500000000000000" pitchFamily="34" charset="-122"/>
                <a:ea typeface="思源黑体" panose="020B0500000000000000" pitchFamily="34" charset="-122"/>
                <a:cs typeface="+mn-ea"/>
                <a:sym typeface="+mn-lt"/>
              </a:rPr>
              <a:t>起点考试网手机登录方式</a:t>
            </a:r>
          </a:p>
        </p:txBody>
      </p:sp>
      <p:pic>
        <p:nvPicPr>
          <p:cNvPr id="3" name="图片 2">
            <a:extLst>
              <a:ext uri="{FF2B5EF4-FFF2-40B4-BE49-F238E27FC236}">
                <a16:creationId xmlns:a16="http://schemas.microsoft.com/office/drawing/2014/main" id="{F8AD5017-A68B-46E3-9D5D-9FF2B307BF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4420" y="2029600"/>
            <a:ext cx="1968395" cy="3875366"/>
          </a:xfrm>
          <a:prstGeom prst="rect">
            <a:avLst/>
          </a:prstGeom>
          <a:ln>
            <a:noFill/>
          </a:ln>
          <a:effectLst>
            <a:outerShdw blurRad="292100" dist="139700" dir="2700000" algn="tl" rotWithShape="0">
              <a:srgbClr val="333333">
                <a:alpha val="65000"/>
              </a:srgbClr>
            </a:outerShdw>
          </a:effectLst>
        </p:spPr>
      </p:pic>
      <p:pic>
        <p:nvPicPr>
          <p:cNvPr id="5" name="图片 4">
            <a:extLst>
              <a:ext uri="{FF2B5EF4-FFF2-40B4-BE49-F238E27FC236}">
                <a16:creationId xmlns:a16="http://schemas.microsoft.com/office/drawing/2014/main" id="{CB680EA0-9104-44AF-A186-A81839B414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8301" y="2029600"/>
            <a:ext cx="1968395" cy="3875366"/>
          </a:xfrm>
          <a:prstGeom prst="rect">
            <a:avLst/>
          </a:prstGeom>
          <a:ln>
            <a:noFill/>
          </a:ln>
          <a:effectLst>
            <a:outerShdw blurRad="292100" dist="139700" dir="2700000" algn="tl" rotWithShape="0">
              <a:srgbClr val="333333">
                <a:alpha val="65000"/>
              </a:srgbClr>
            </a:outerShdw>
          </a:effectLst>
        </p:spPr>
      </p:pic>
      <p:pic>
        <p:nvPicPr>
          <p:cNvPr id="7" name="图片 6">
            <a:extLst>
              <a:ext uri="{FF2B5EF4-FFF2-40B4-BE49-F238E27FC236}">
                <a16:creationId xmlns:a16="http://schemas.microsoft.com/office/drawing/2014/main" id="{638BEB60-E5B1-4C43-8702-2A09D27B90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2182" y="2029600"/>
            <a:ext cx="1968395" cy="3875366"/>
          </a:xfrm>
          <a:prstGeom prst="rect">
            <a:avLst/>
          </a:prstGeom>
          <a:ln>
            <a:noFill/>
          </a:ln>
          <a:effectLst>
            <a:outerShdw blurRad="292100" dist="139700" dir="2700000" algn="tl" rotWithShape="0">
              <a:srgbClr val="333333">
                <a:alpha val="65000"/>
              </a:srgbClr>
            </a:outerShdw>
          </a:effectLst>
        </p:spPr>
      </p:pic>
      <p:pic>
        <p:nvPicPr>
          <p:cNvPr id="18" name="图片 17">
            <a:extLst>
              <a:ext uri="{FF2B5EF4-FFF2-40B4-BE49-F238E27FC236}">
                <a16:creationId xmlns:a16="http://schemas.microsoft.com/office/drawing/2014/main" id="{C8004FF6-C148-4457-8961-BBAAA5605E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6063" y="2029600"/>
            <a:ext cx="1885313" cy="3875366"/>
          </a:xfrm>
          <a:prstGeom prst="rect">
            <a:avLst/>
          </a:prstGeom>
          <a:ln>
            <a:noFill/>
          </a:ln>
          <a:effectLst>
            <a:outerShdw blurRad="292100" dist="139700" dir="2700000" algn="tl" rotWithShape="0">
              <a:srgbClr val="333333">
                <a:alpha val="65000"/>
              </a:srgbClr>
            </a:outerShdw>
          </a:effectLst>
        </p:spPr>
      </p:pic>
      <p:pic>
        <p:nvPicPr>
          <p:cNvPr id="9" name="图片 8">
            <a:extLst>
              <a:ext uri="{FF2B5EF4-FFF2-40B4-BE49-F238E27FC236}">
                <a16:creationId xmlns:a16="http://schemas.microsoft.com/office/drawing/2014/main" id="{9758395E-0BC9-42A0-90B1-0460F4736B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92468" y="2029600"/>
            <a:ext cx="1968395" cy="3875366"/>
          </a:xfrm>
          <a:prstGeom prst="rect">
            <a:avLst/>
          </a:prstGeom>
          <a:ln>
            <a:noFill/>
          </a:ln>
          <a:effectLst>
            <a:outerShdw blurRad="292100" dist="139700" dir="2700000" algn="tl" rotWithShape="0">
              <a:srgbClr val="333333">
                <a:alpha val="65000"/>
              </a:srgbClr>
            </a:outerShdw>
          </a:effectLst>
        </p:spPr>
      </p:pic>
      <p:pic>
        <p:nvPicPr>
          <p:cNvPr id="15" name="图片 14">
            <a:extLst>
              <a:ext uri="{FF2B5EF4-FFF2-40B4-BE49-F238E27FC236}">
                <a16:creationId xmlns:a16="http://schemas.microsoft.com/office/drawing/2014/main" id="{51F31093-6179-4995-9D83-875AB99ED0B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0743" y="2029600"/>
            <a:ext cx="1968395" cy="3875366"/>
          </a:xfrm>
          <a:prstGeom prst="rect">
            <a:avLst/>
          </a:prstGeom>
          <a:ln>
            <a:noFill/>
          </a:ln>
          <a:effectLst>
            <a:outerShdw blurRad="292100" dist="139700" dir="2700000" algn="tl" rotWithShape="0">
              <a:srgbClr val="333333">
                <a:alpha val="65000"/>
              </a:srgbClr>
            </a:outerShdw>
          </a:effectLst>
        </p:spPr>
      </p:pic>
      <p:pic>
        <p:nvPicPr>
          <p:cNvPr id="11" name="图片 10">
            <a:extLst>
              <a:ext uri="{FF2B5EF4-FFF2-40B4-BE49-F238E27FC236}">
                <a16:creationId xmlns:a16="http://schemas.microsoft.com/office/drawing/2014/main" id="{BF046B7E-7934-4442-9D03-632CC1A3E55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04624" y="2029600"/>
            <a:ext cx="1968395" cy="3875366"/>
          </a:xfrm>
          <a:prstGeom prst="rect">
            <a:avLst/>
          </a:prstGeom>
          <a:ln>
            <a:noFill/>
          </a:ln>
          <a:effectLst>
            <a:outerShdw blurRad="292100" dist="139700" dir="2700000" algn="tl" rotWithShape="0">
              <a:srgbClr val="333333">
                <a:alpha val="65000"/>
              </a:srgbClr>
            </a:outerShdw>
          </a:effectLst>
        </p:spPr>
      </p:pic>
      <p:pic>
        <p:nvPicPr>
          <p:cNvPr id="13" name="图片 12">
            <a:extLst>
              <a:ext uri="{FF2B5EF4-FFF2-40B4-BE49-F238E27FC236}">
                <a16:creationId xmlns:a16="http://schemas.microsoft.com/office/drawing/2014/main" id="{3B7B205C-F47B-4BE9-9345-6B57C8852B8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28504" y="2029600"/>
            <a:ext cx="1968395" cy="3875366"/>
          </a:xfrm>
          <a:prstGeom prst="rect">
            <a:avLst/>
          </a:prstGeom>
          <a:ln>
            <a:noFill/>
          </a:ln>
          <a:effectLst>
            <a:outerShdw blurRad="292100" dist="139700" dir="2700000" algn="tl" rotWithShape="0">
              <a:srgbClr val="333333">
                <a:alpha val="65000"/>
              </a:srgbClr>
            </a:outerShdw>
          </a:effectLst>
        </p:spPr>
      </p:pic>
      <p:sp>
        <p:nvSpPr>
          <p:cNvPr id="257" name="矩形: 圆角 256">
            <a:extLst>
              <a:ext uri="{FF2B5EF4-FFF2-40B4-BE49-F238E27FC236}">
                <a16:creationId xmlns:a16="http://schemas.microsoft.com/office/drawing/2014/main" id="{3910EAF6-F55B-43AA-8D81-8EEE9BFE0C74}"/>
              </a:ext>
            </a:extLst>
          </p:cNvPr>
          <p:cNvSpPr/>
          <p:nvPr/>
        </p:nvSpPr>
        <p:spPr>
          <a:xfrm>
            <a:off x="1244420" y="6076948"/>
            <a:ext cx="1968395" cy="561975"/>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r>
              <a:rPr lang="zh-CN" altLang="en-US" sz="1200" b="1" dirty="0">
                <a:solidFill>
                  <a:schemeClr val="tx1"/>
                </a:solidFill>
                <a:latin typeface="微软雅黑" panose="020B0503020204020204" pitchFamily="34" charset="-122"/>
                <a:ea typeface="微软雅黑" panose="020B0503020204020204" pitchFamily="34" charset="-122"/>
              </a:rPr>
              <a:t>选择考试网</a:t>
            </a:r>
          </a:p>
        </p:txBody>
      </p:sp>
      <p:sp>
        <p:nvSpPr>
          <p:cNvPr id="64" name="矩形: 圆角 63">
            <a:extLst>
              <a:ext uri="{FF2B5EF4-FFF2-40B4-BE49-F238E27FC236}">
                <a16:creationId xmlns:a16="http://schemas.microsoft.com/office/drawing/2014/main" id="{4471AA07-2EDC-4F97-BA60-7C2B66A87552}"/>
              </a:ext>
            </a:extLst>
          </p:cNvPr>
          <p:cNvSpPr/>
          <p:nvPr/>
        </p:nvSpPr>
        <p:spPr>
          <a:xfrm>
            <a:off x="2356432" y="6076950"/>
            <a:ext cx="1968395" cy="561975"/>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r>
              <a:rPr lang="zh-CN" altLang="en-US" sz="1200" b="1" dirty="0">
                <a:solidFill>
                  <a:schemeClr val="tx1"/>
                </a:solidFill>
                <a:latin typeface="微软雅黑" panose="020B0503020204020204" pitchFamily="34" charset="-122"/>
                <a:ea typeface="微软雅黑" panose="020B0503020204020204" pitchFamily="34" charset="-122"/>
              </a:rPr>
              <a:t>科目定制</a:t>
            </a:r>
          </a:p>
        </p:txBody>
      </p:sp>
      <p:sp>
        <p:nvSpPr>
          <p:cNvPr id="65" name="矩形: 圆角 64">
            <a:extLst>
              <a:ext uri="{FF2B5EF4-FFF2-40B4-BE49-F238E27FC236}">
                <a16:creationId xmlns:a16="http://schemas.microsoft.com/office/drawing/2014/main" id="{0F801D08-3A53-4299-9507-381FA758AF99}"/>
              </a:ext>
            </a:extLst>
          </p:cNvPr>
          <p:cNvSpPr/>
          <p:nvPr/>
        </p:nvSpPr>
        <p:spPr>
          <a:xfrm>
            <a:off x="3468444" y="6076950"/>
            <a:ext cx="1968395" cy="561975"/>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r>
              <a:rPr lang="zh-CN" altLang="en-US" sz="1200" b="1" dirty="0">
                <a:solidFill>
                  <a:schemeClr val="tx1"/>
                </a:solidFill>
                <a:latin typeface="微软雅黑" panose="020B0503020204020204" pitchFamily="34" charset="-122"/>
                <a:ea typeface="微软雅黑" panose="020B0503020204020204" pitchFamily="34" charset="-122"/>
              </a:rPr>
              <a:t>选择科目</a:t>
            </a:r>
          </a:p>
        </p:txBody>
      </p:sp>
      <p:sp>
        <p:nvSpPr>
          <p:cNvPr id="66" name="矩形: 圆角 65">
            <a:extLst>
              <a:ext uri="{FF2B5EF4-FFF2-40B4-BE49-F238E27FC236}">
                <a16:creationId xmlns:a16="http://schemas.microsoft.com/office/drawing/2014/main" id="{B313DE08-5D93-4C72-8BAB-5B2328D84D34}"/>
              </a:ext>
            </a:extLst>
          </p:cNvPr>
          <p:cNvSpPr/>
          <p:nvPr/>
        </p:nvSpPr>
        <p:spPr>
          <a:xfrm>
            <a:off x="4580456" y="6076950"/>
            <a:ext cx="1968395" cy="561975"/>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r>
              <a:rPr lang="zh-CN" altLang="en-US" sz="1200" b="1" dirty="0">
                <a:solidFill>
                  <a:schemeClr val="tx1"/>
                </a:solidFill>
                <a:latin typeface="微软雅黑" panose="020B0503020204020204" pitchFamily="34" charset="-122"/>
                <a:ea typeface="微软雅黑" panose="020B0503020204020204" pitchFamily="34" charset="-122"/>
              </a:rPr>
              <a:t>科目详情</a:t>
            </a:r>
          </a:p>
        </p:txBody>
      </p:sp>
      <p:sp>
        <p:nvSpPr>
          <p:cNvPr id="67" name="矩形: 圆角 66">
            <a:extLst>
              <a:ext uri="{FF2B5EF4-FFF2-40B4-BE49-F238E27FC236}">
                <a16:creationId xmlns:a16="http://schemas.microsoft.com/office/drawing/2014/main" id="{A4AD1DD5-412A-49CC-BE7B-890C671CCEE8}"/>
              </a:ext>
            </a:extLst>
          </p:cNvPr>
          <p:cNvSpPr/>
          <p:nvPr/>
        </p:nvSpPr>
        <p:spPr>
          <a:xfrm>
            <a:off x="5692468" y="6076950"/>
            <a:ext cx="1968395" cy="561975"/>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r>
              <a:rPr lang="zh-CN" altLang="en-US" sz="1200" b="1" dirty="0">
                <a:solidFill>
                  <a:schemeClr val="tx1"/>
                </a:solidFill>
                <a:latin typeface="微软雅黑" panose="020B0503020204020204" pitchFamily="34" charset="-122"/>
                <a:ea typeface="微软雅黑" panose="020B0503020204020204" pitchFamily="34" charset="-122"/>
              </a:rPr>
              <a:t>课程列表</a:t>
            </a:r>
          </a:p>
        </p:txBody>
      </p:sp>
      <p:sp>
        <p:nvSpPr>
          <p:cNvPr id="68" name="矩形: 圆角 67">
            <a:extLst>
              <a:ext uri="{FF2B5EF4-FFF2-40B4-BE49-F238E27FC236}">
                <a16:creationId xmlns:a16="http://schemas.microsoft.com/office/drawing/2014/main" id="{C6251118-B49F-4264-83C7-D2E982A8C37D}"/>
              </a:ext>
            </a:extLst>
          </p:cNvPr>
          <p:cNvSpPr/>
          <p:nvPr/>
        </p:nvSpPr>
        <p:spPr>
          <a:xfrm>
            <a:off x="6804480" y="6076950"/>
            <a:ext cx="1968395" cy="561975"/>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r>
              <a:rPr lang="zh-CN" altLang="en-US" sz="1200" b="1" dirty="0">
                <a:solidFill>
                  <a:schemeClr val="tx1"/>
                </a:solidFill>
                <a:latin typeface="微软雅黑" panose="020B0503020204020204" pitchFamily="34" charset="-122"/>
                <a:ea typeface="微软雅黑" panose="020B0503020204020204" pitchFamily="34" charset="-122"/>
              </a:rPr>
              <a:t>试卷列表</a:t>
            </a:r>
          </a:p>
        </p:txBody>
      </p:sp>
      <p:sp>
        <p:nvSpPr>
          <p:cNvPr id="69" name="矩形: 圆角 68">
            <a:extLst>
              <a:ext uri="{FF2B5EF4-FFF2-40B4-BE49-F238E27FC236}">
                <a16:creationId xmlns:a16="http://schemas.microsoft.com/office/drawing/2014/main" id="{E163E145-6E9D-4FF8-A2AA-DA6B4A7DDFD9}"/>
              </a:ext>
            </a:extLst>
          </p:cNvPr>
          <p:cNvSpPr/>
          <p:nvPr/>
        </p:nvSpPr>
        <p:spPr>
          <a:xfrm>
            <a:off x="7916492" y="6076950"/>
            <a:ext cx="1968395" cy="561975"/>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r>
              <a:rPr lang="zh-CN" altLang="en-US" sz="1200" b="1" dirty="0">
                <a:solidFill>
                  <a:schemeClr val="tx1"/>
                </a:solidFill>
                <a:latin typeface="微软雅黑" panose="020B0503020204020204" pitchFamily="34" charset="-122"/>
                <a:ea typeface="微软雅黑" panose="020B0503020204020204" pitchFamily="34" charset="-122"/>
              </a:rPr>
              <a:t>答题页面</a:t>
            </a:r>
          </a:p>
        </p:txBody>
      </p:sp>
      <p:sp>
        <p:nvSpPr>
          <p:cNvPr id="70" name="矩形: 圆角 69">
            <a:extLst>
              <a:ext uri="{FF2B5EF4-FFF2-40B4-BE49-F238E27FC236}">
                <a16:creationId xmlns:a16="http://schemas.microsoft.com/office/drawing/2014/main" id="{ABF8C1E7-A08A-499F-842A-4235A0E12949}"/>
              </a:ext>
            </a:extLst>
          </p:cNvPr>
          <p:cNvSpPr/>
          <p:nvPr/>
        </p:nvSpPr>
        <p:spPr>
          <a:xfrm>
            <a:off x="9028504" y="6076947"/>
            <a:ext cx="1968395" cy="561975"/>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r>
              <a:rPr lang="zh-CN" altLang="en-US" sz="1200" b="1" dirty="0">
                <a:solidFill>
                  <a:schemeClr val="tx1"/>
                </a:solidFill>
                <a:latin typeface="微软雅黑" panose="020B0503020204020204" pitchFamily="34" charset="-122"/>
                <a:ea typeface="微软雅黑" panose="020B0503020204020204" pitchFamily="34" charset="-122"/>
              </a:rPr>
              <a:t>交卷页面</a:t>
            </a:r>
          </a:p>
        </p:txBody>
      </p:sp>
      <p:sp>
        <p:nvSpPr>
          <p:cNvPr id="19" name="矩形 18">
            <a:extLst>
              <a:ext uri="{FF2B5EF4-FFF2-40B4-BE49-F238E27FC236}">
                <a16:creationId xmlns:a16="http://schemas.microsoft.com/office/drawing/2014/main" id="{F8DE689E-ED91-48EB-98DC-F30838D0FEFB}"/>
              </a:ext>
            </a:extLst>
          </p:cNvPr>
          <p:cNvSpPr/>
          <p:nvPr/>
        </p:nvSpPr>
        <p:spPr>
          <a:xfrm>
            <a:off x="1244420" y="1426837"/>
            <a:ext cx="9752479" cy="401841"/>
          </a:xfrm>
          <a:prstGeom prst="rect">
            <a:avLst/>
          </a:prstGeom>
        </p:spPr>
        <p:txBody>
          <a:bodyPr wrap="square">
            <a:spAutoFit/>
          </a:bodyPr>
          <a:lstStyle/>
          <a:p>
            <a:pPr>
              <a:lnSpc>
                <a:spcPct val="120000"/>
              </a:lnSpc>
            </a:pPr>
            <a:r>
              <a:rPr lang="zh-CN" altLang="en-US" dirty="0">
                <a:solidFill>
                  <a:srgbClr val="FF0000"/>
                </a:solidFill>
                <a:ea typeface="等线" panose="02010600030101010101" pitchFamily="2" charset="-122"/>
                <a:cs typeface="Times New Roman" panose="02020603050405020304" pitchFamily="18" charset="0"/>
                <a:sym typeface="+mn-lt"/>
              </a:rPr>
              <a:t>关注“起点考试”公众号，起点考试频道查找 “考试网”，进入“起点考试网”移动端页面。</a:t>
            </a:r>
            <a:endParaRPr lang="zh-CN" altLang="en-US"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2" name="矩形: 圆角 1">
            <a:extLst>
              <a:ext uri="{FF2B5EF4-FFF2-40B4-BE49-F238E27FC236}">
                <a16:creationId xmlns:a16="http://schemas.microsoft.com/office/drawing/2014/main" id="{E0B7FAA1-FF1F-40EA-A1DB-1199B2934373}"/>
              </a:ext>
            </a:extLst>
          </p:cNvPr>
          <p:cNvSpPr/>
          <p:nvPr/>
        </p:nvSpPr>
        <p:spPr>
          <a:xfrm>
            <a:off x="1326531" y="4133850"/>
            <a:ext cx="495300" cy="28575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42222971"/>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2"/>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7"/>
                                        </p:tgtEl>
                                        <p:attrNameLst>
                                          <p:attrName>style.visibility</p:attrName>
                                        </p:attrNameLst>
                                      </p:cBhvr>
                                      <p:to>
                                        <p:strVal val="visible"/>
                                      </p:to>
                                    </p:set>
                                    <p:animEffect transition="in" filter="fade">
                                      <p:cBhvr>
                                        <p:cTn id="19" dur="500"/>
                                        <p:tgtEl>
                                          <p:spTgt spid="25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500"/>
                                        <p:tgtEl>
                                          <p:spTgt spid="6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500"/>
                                        <p:tgtEl>
                                          <p:spTgt spid="67"/>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fade">
                                      <p:cBhvr>
                                        <p:cTn id="64" dur="500"/>
                                        <p:tgtEl>
                                          <p:spTgt spid="68"/>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fade">
                                      <p:cBhvr>
                                        <p:cTn id="73" dur="500"/>
                                        <p:tgtEl>
                                          <p:spTgt spid="69"/>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3"/>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animBg="1"/>
      <p:bldP spid="64" grpId="0" animBg="1"/>
      <p:bldP spid="65" grpId="0" animBg="1"/>
      <p:bldP spid="66" grpId="0" animBg="1"/>
      <p:bldP spid="67" grpId="0" animBg="1"/>
      <p:bldP spid="68" grpId="0" animBg="1"/>
      <p:bldP spid="69" grpId="0" animBg="1"/>
      <p:bldP spid="70" grpId="0" animBg="1"/>
      <p:bldP spid="19"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244421" y="341781"/>
            <a:ext cx="2867228" cy="430374"/>
          </a:xfrm>
          <a:prstGeom prst="rect">
            <a:avLst/>
          </a:prstGeom>
        </p:spPr>
        <p:txBody>
          <a:bodyPr wrap="square">
            <a:spAutoFit/>
          </a:bodyPr>
          <a:lstStyle/>
          <a:p>
            <a:pPr>
              <a:lnSpc>
                <a:spcPct val="120000"/>
              </a:lnSpc>
            </a:pPr>
            <a:r>
              <a:rPr lang="zh-CN" altLang="en-US" sz="2000" b="1" dirty="0">
                <a:solidFill>
                  <a:srgbClr val="FF0000"/>
                </a:solidFill>
                <a:latin typeface="思源黑体" panose="020B0500000000000000" pitchFamily="34" charset="-122"/>
                <a:ea typeface="思源黑体" panose="020B0500000000000000" pitchFamily="34" charset="-122"/>
                <a:cs typeface="+mn-ea"/>
                <a:sym typeface="+mn-lt"/>
              </a:rPr>
              <a:t>起点考试网学习体系</a:t>
            </a:r>
          </a:p>
        </p:txBody>
      </p:sp>
      <p:pic>
        <p:nvPicPr>
          <p:cNvPr id="14" name="图片 13">
            <a:extLst>
              <a:ext uri="{FF2B5EF4-FFF2-40B4-BE49-F238E27FC236}">
                <a16:creationId xmlns:a16="http://schemas.microsoft.com/office/drawing/2014/main" id="{66BADAD4-F2F2-4B6B-9E04-A16AAA0A53EB}"/>
              </a:ext>
            </a:extLst>
          </p:cNvPr>
          <p:cNvPicPr>
            <a:picLocks noChangeAspect="1"/>
          </p:cNvPicPr>
          <p:nvPr/>
        </p:nvPicPr>
        <p:blipFill>
          <a:blip r:embed="rId3"/>
          <a:stretch>
            <a:fillRect/>
          </a:stretch>
        </p:blipFill>
        <p:spPr>
          <a:xfrm>
            <a:off x="6077628" y="2267114"/>
            <a:ext cx="4590755" cy="2513533"/>
          </a:xfrm>
          <a:prstGeom prst="rect">
            <a:avLst/>
          </a:prstGeom>
          <a:ln>
            <a:solidFill>
              <a:srgbClr val="00B0F0"/>
            </a:solidFill>
          </a:ln>
          <a:effectLst>
            <a:outerShdw blurRad="292100" dist="139700" dir="2700000" algn="tl" rotWithShape="0">
              <a:srgbClr val="333333">
                <a:alpha val="65000"/>
              </a:srgbClr>
            </a:outerShdw>
          </a:effectLst>
        </p:spPr>
      </p:pic>
      <p:pic>
        <p:nvPicPr>
          <p:cNvPr id="12" name="图片 11">
            <a:extLst>
              <a:ext uri="{FF2B5EF4-FFF2-40B4-BE49-F238E27FC236}">
                <a16:creationId xmlns:a16="http://schemas.microsoft.com/office/drawing/2014/main" id="{621FA8D8-BF09-4DC3-9887-04EECBB8C506}"/>
              </a:ext>
            </a:extLst>
          </p:cNvPr>
          <p:cNvPicPr>
            <a:picLocks noChangeAspect="1"/>
          </p:cNvPicPr>
          <p:nvPr/>
        </p:nvPicPr>
        <p:blipFill>
          <a:blip r:embed="rId4"/>
          <a:stretch>
            <a:fillRect/>
          </a:stretch>
        </p:blipFill>
        <p:spPr>
          <a:xfrm>
            <a:off x="6079999" y="2662852"/>
            <a:ext cx="4590755" cy="2513533"/>
          </a:xfrm>
          <a:prstGeom prst="rect">
            <a:avLst/>
          </a:prstGeom>
          <a:ln>
            <a:solidFill>
              <a:srgbClr val="00B0F0"/>
            </a:solidFill>
          </a:ln>
          <a:effectLst>
            <a:outerShdw blurRad="292100" dist="139700" dir="2700000" algn="tl" rotWithShape="0">
              <a:srgbClr val="333333">
                <a:alpha val="65000"/>
              </a:srgbClr>
            </a:outerShdw>
          </a:effectLst>
        </p:spPr>
      </p:pic>
      <p:pic>
        <p:nvPicPr>
          <p:cNvPr id="10" name="图片 9">
            <a:extLst>
              <a:ext uri="{FF2B5EF4-FFF2-40B4-BE49-F238E27FC236}">
                <a16:creationId xmlns:a16="http://schemas.microsoft.com/office/drawing/2014/main" id="{92D039E1-4D44-4DF0-AC5E-FD32FAA50F71}"/>
              </a:ext>
            </a:extLst>
          </p:cNvPr>
          <p:cNvPicPr>
            <a:picLocks noChangeAspect="1"/>
          </p:cNvPicPr>
          <p:nvPr/>
        </p:nvPicPr>
        <p:blipFill>
          <a:blip r:embed="rId5"/>
          <a:stretch>
            <a:fillRect/>
          </a:stretch>
        </p:blipFill>
        <p:spPr>
          <a:xfrm>
            <a:off x="6082372" y="3082161"/>
            <a:ext cx="4586012" cy="2513533"/>
          </a:xfrm>
          <a:prstGeom prst="rect">
            <a:avLst/>
          </a:prstGeom>
          <a:ln>
            <a:solidFill>
              <a:srgbClr val="00B0F0"/>
            </a:solidFill>
          </a:ln>
          <a:effectLst>
            <a:outerShdw blurRad="292100" dist="139700" dir="2700000" algn="tl" rotWithShape="0">
              <a:srgbClr val="333333">
                <a:alpha val="65000"/>
              </a:srgbClr>
            </a:outerShdw>
          </a:effectLst>
        </p:spPr>
      </p:pic>
      <p:pic>
        <p:nvPicPr>
          <p:cNvPr id="8" name="图片 7">
            <a:extLst>
              <a:ext uri="{FF2B5EF4-FFF2-40B4-BE49-F238E27FC236}">
                <a16:creationId xmlns:a16="http://schemas.microsoft.com/office/drawing/2014/main" id="{0F9005D2-BBB3-485D-A0F7-5B759F0D1DE8}"/>
              </a:ext>
            </a:extLst>
          </p:cNvPr>
          <p:cNvPicPr>
            <a:picLocks noChangeAspect="1"/>
          </p:cNvPicPr>
          <p:nvPr/>
        </p:nvPicPr>
        <p:blipFill>
          <a:blip r:embed="rId6"/>
          <a:stretch>
            <a:fillRect/>
          </a:stretch>
        </p:blipFill>
        <p:spPr>
          <a:xfrm>
            <a:off x="6082372" y="3523007"/>
            <a:ext cx="4590755" cy="2513533"/>
          </a:xfrm>
          <a:prstGeom prst="rect">
            <a:avLst/>
          </a:prstGeom>
          <a:ln>
            <a:solidFill>
              <a:srgbClr val="00B0F0"/>
            </a:solidFill>
          </a:ln>
          <a:effectLst>
            <a:outerShdw blurRad="292100" dist="139700" dir="2700000" algn="tl" rotWithShape="0">
              <a:srgbClr val="333333">
                <a:alpha val="65000"/>
              </a:srgbClr>
            </a:outerShdw>
          </a:effectLst>
        </p:spPr>
      </p:pic>
      <p:pic>
        <p:nvPicPr>
          <p:cNvPr id="6" name="图片 5">
            <a:extLst>
              <a:ext uri="{FF2B5EF4-FFF2-40B4-BE49-F238E27FC236}">
                <a16:creationId xmlns:a16="http://schemas.microsoft.com/office/drawing/2014/main" id="{B20067F6-DD5B-4E52-A9E9-C923146F2E33}"/>
              </a:ext>
            </a:extLst>
          </p:cNvPr>
          <p:cNvPicPr>
            <a:picLocks noChangeAspect="1"/>
          </p:cNvPicPr>
          <p:nvPr/>
        </p:nvPicPr>
        <p:blipFill>
          <a:blip r:embed="rId7"/>
          <a:stretch>
            <a:fillRect/>
          </a:stretch>
        </p:blipFill>
        <p:spPr>
          <a:xfrm>
            <a:off x="6080000" y="3884830"/>
            <a:ext cx="4586012" cy="2513533"/>
          </a:xfrm>
          <a:prstGeom prst="rect">
            <a:avLst/>
          </a:prstGeom>
          <a:ln>
            <a:solidFill>
              <a:srgbClr val="00B0F0"/>
            </a:solidFill>
          </a:ln>
          <a:effectLst>
            <a:outerShdw blurRad="292100" dist="139700" dir="2700000" algn="tl" rotWithShape="0">
              <a:srgbClr val="333333">
                <a:alpha val="65000"/>
              </a:srgbClr>
            </a:outerShdw>
          </a:effectLst>
        </p:spPr>
      </p:pic>
      <p:grpSp>
        <p:nvGrpSpPr>
          <p:cNvPr id="20" name="组合 19">
            <a:extLst>
              <a:ext uri="{FF2B5EF4-FFF2-40B4-BE49-F238E27FC236}">
                <a16:creationId xmlns:a16="http://schemas.microsoft.com/office/drawing/2014/main" id="{6BD870E9-A024-4275-96D0-91CA53718A85}"/>
              </a:ext>
            </a:extLst>
          </p:cNvPr>
          <p:cNvGrpSpPr/>
          <p:nvPr/>
        </p:nvGrpSpPr>
        <p:grpSpPr>
          <a:xfrm>
            <a:off x="1518872" y="2182150"/>
            <a:ext cx="3096473" cy="4186981"/>
            <a:chOff x="1351702" y="1724950"/>
            <a:chExt cx="2652666" cy="4186981"/>
          </a:xfrm>
        </p:grpSpPr>
        <p:cxnSp>
          <p:nvCxnSpPr>
            <p:cNvPr id="162" name="直接连接符 161">
              <a:extLst>
                <a:ext uri="{FF2B5EF4-FFF2-40B4-BE49-F238E27FC236}">
                  <a16:creationId xmlns:a16="http://schemas.microsoft.com/office/drawing/2014/main" id="{E23D7CDB-CAAF-4F80-878D-668868C2ED28}"/>
                </a:ext>
              </a:extLst>
            </p:cNvPr>
            <p:cNvCxnSpPr>
              <a:cxnSpLocks/>
              <a:stCxn id="168" idx="1"/>
            </p:cNvCxnSpPr>
            <p:nvPr/>
          </p:nvCxnSpPr>
          <p:spPr>
            <a:xfrm flipV="1">
              <a:off x="2031348" y="2673860"/>
              <a:ext cx="831757" cy="952063"/>
            </a:xfrm>
            <a:prstGeom prst="line">
              <a:avLst/>
            </a:prstGeom>
            <a:ln w="9525">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3" name="直接连接符 162">
              <a:extLst>
                <a:ext uri="{FF2B5EF4-FFF2-40B4-BE49-F238E27FC236}">
                  <a16:creationId xmlns:a16="http://schemas.microsoft.com/office/drawing/2014/main" id="{338F37B9-AE8A-451E-952E-B8FE5E663B64}"/>
                </a:ext>
              </a:extLst>
            </p:cNvPr>
            <p:cNvCxnSpPr>
              <a:stCxn id="168" idx="6"/>
            </p:cNvCxnSpPr>
            <p:nvPr/>
          </p:nvCxnSpPr>
          <p:spPr>
            <a:xfrm rot="16200000" flipH="1" flipV="1">
              <a:off x="1323161" y="4856423"/>
              <a:ext cx="947285" cy="1079"/>
            </a:xfrm>
            <a:prstGeom prst="line">
              <a:avLst/>
            </a:prstGeom>
            <a:ln w="9525">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4" name="直接连接符 163">
              <a:extLst>
                <a:ext uri="{FF2B5EF4-FFF2-40B4-BE49-F238E27FC236}">
                  <a16:creationId xmlns:a16="http://schemas.microsoft.com/office/drawing/2014/main" id="{F161480E-4C2E-4AEA-827E-066AB29CAADC}"/>
                </a:ext>
              </a:extLst>
            </p:cNvPr>
            <p:cNvCxnSpPr>
              <a:endCxn id="168" idx="2"/>
            </p:cNvCxnSpPr>
            <p:nvPr/>
          </p:nvCxnSpPr>
          <p:spPr>
            <a:xfrm rot="16200000" flipH="1" flipV="1">
              <a:off x="2561425" y="3084033"/>
              <a:ext cx="345611" cy="1027468"/>
            </a:xfrm>
            <a:prstGeom prst="line">
              <a:avLst/>
            </a:prstGeom>
            <a:ln w="9525">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5" name="直接连接符 164">
              <a:extLst>
                <a:ext uri="{FF2B5EF4-FFF2-40B4-BE49-F238E27FC236}">
                  <a16:creationId xmlns:a16="http://schemas.microsoft.com/office/drawing/2014/main" id="{B7799BD2-E7CF-434C-A82E-F91560C33C62}"/>
                </a:ext>
              </a:extLst>
            </p:cNvPr>
            <p:cNvCxnSpPr>
              <a:cxnSpLocks/>
              <a:stCxn id="187" idx="0"/>
              <a:endCxn id="168" idx="4"/>
            </p:cNvCxnSpPr>
            <p:nvPr/>
          </p:nvCxnSpPr>
          <p:spPr>
            <a:xfrm flipH="1" flipV="1">
              <a:off x="2220497" y="4238672"/>
              <a:ext cx="965218" cy="10065"/>
            </a:xfrm>
            <a:prstGeom prst="line">
              <a:avLst/>
            </a:prstGeom>
            <a:ln w="9525">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6" name="直接连接符 165">
              <a:extLst>
                <a:ext uri="{FF2B5EF4-FFF2-40B4-BE49-F238E27FC236}">
                  <a16:creationId xmlns:a16="http://schemas.microsoft.com/office/drawing/2014/main" id="{7E60A013-9BD0-450C-9F22-EA953FC70CB5}"/>
                </a:ext>
              </a:extLst>
            </p:cNvPr>
            <p:cNvCxnSpPr>
              <a:cxnSpLocks/>
              <a:stCxn id="168" idx="5"/>
            </p:cNvCxnSpPr>
            <p:nvPr/>
          </p:nvCxnSpPr>
          <p:spPr>
            <a:xfrm>
              <a:off x="2031348" y="4383321"/>
              <a:ext cx="713835" cy="682936"/>
            </a:xfrm>
            <a:prstGeom prst="line">
              <a:avLst/>
            </a:prstGeom>
            <a:ln w="9525">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7" name="直接连接符 166">
              <a:extLst>
                <a:ext uri="{FF2B5EF4-FFF2-40B4-BE49-F238E27FC236}">
                  <a16:creationId xmlns:a16="http://schemas.microsoft.com/office/drawing/2014/main" id="{DBF85027-D356-4A50-8A6A-F08EB1EFDFB9}"/>
                </a:ext>
              </a:extLst>
            </p:cNvPr>
            <p:cNvCxnSpPr>
              <a:endCxn id="168" idx="0"/>
            </p:cNvCxnSpPr>
            <p:nvPr/>
          </p:nvCxnSpPr>
          <p:spPr>
            <a:xfrm rot="16200000" flipH="1">
              <a:off x="1311831" y="3140415"/>
              <a:ext cx="971021" cy="0"/>
            </a:xfrm>
            <a:prstGeom prst="line">
              <a:avLst/>
            </a:prstGeom>
            <a:ln w="9525">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8" name="十角星 66">
              <a:extLst>
                <a:ext uri="{FF2B5EF4-FFF2-40B4-BE49-F238E27FC236}">
                  <a16:creationId xmlns:a16="http://schemas.microsoft.com/office/drawing/2014/main" id="{27334692-1911-4EFD-831C-6FFA25CEBE72}"/>
                </a:ext>
              </a:extLst>
            </p:cNvPr>
            <p:cNvSpPr/>
            <p:nvPr/>
          </p:nvSpPr>
          <p:spPr>
            <a:xfrm rot="16200000">
              <a:off x="1535749" y="3626325"/>
              <a:ext cx="757396" cy="756594"/>
            </a:xfrm>
            <a:prstGeom prst="star10">
              <a:avLst/>
            </a:prstGeom>
            <a:solidFill>
              <a:srgbClr val="1F497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8" tIns="60938" rIns="121878" bIns="60938" anchor="ctr"/>
            <a:lstStyle/>
            <a:p>
              <a:pPr algn="ctr" fontAlgn="auto">
                <a:spcBef>
                  <a:spcPts val="0"/>
                </a:spcBef>
                <a:spcAft>
                  <a:spcPts val="0"/>
                </a:spcAft>
                <a:defRPr/>
              </a:pPr>
              <a:endParaRPr lang="zh-CN" altLang="en-US" sz="1600" dirty="0">
                <a:latin typeface="思源黑体" panose="020B0500000000000000" pitchFamily="34" charset="-122"/>
                <a:ea typeface="思源黑体" panose="020B0500000000000000" pitchFamily="34" charset="-122"/>
              </a:endParaRPr>
            </a:p>
          </p:txBody>
        </p:sp>
        <p:grpSp>
          <p:nvGrpSpPr>
            <p:cNvPr id="169" name="组合 168">
              <a:extLst>
                <a:ext uri="{FF2B5EF4-FFF2-40B4-BE49-F238E27FC236}">
                  <a16:creationId xmlns:a16="http://schemas.microsoft.com/office/drawing/2014/main" id="{56E7E6FC-9834-4593-8640-50A498194706}"/>
                </a:ext>
              </a:extLst>
            </p:cNvPr>
            <p:cNvGrpSpPr/>
            <p:nvPr/>
          </p:nvGrpSpPr>
          <p:grpSpPr>
            <a:xfrm rot="16200000">
              <a:off x="1326814" y="3449848"/>
              <a:ext cx="1197630" cy="1147854"/>
              <a:chOff x="943748" y="2545721"/>
              <a:chExt cx="2814093" cy="2494111"/>
            </a:xfrm>
          </p:grpSpPr>
          <p:grpSp>
            <p:nvGrpSpPr>
              <p:cNvPr id="170" name="组合 169">
                <a:extLst>
                  <a:ext uri="{FF2B5EF4-FFF2-40B4-BE49-F238E27FC236}">
                    <a16:creationId xmlns:a16="http://schemas.microsoft.com/office/drawing/2014/main" id="{DAFB3D98-4509-48F9-B2D0-02BF306CE571}"/>
                  </a:ext>
                </a:extLst>
              </p:cNvPr>
              <p:cNvGrpSpPr/>
              <p:nvPr/>
            </p:nvGrpSpPr>
            <p:grpSpPr>
              <a:xfrm>
                <a:off x="943748" y="2545721"/>
                <a:ext cx="2814093" cy="2494111"/>
                <a:chOff x="3047319" y="2392254"/>
                <a:chExt cx="3255222" cy="2885080"/>
              </a:xfrm>
            </p:grpSpPr>
            <p:sp>
              <p:nvSpPr>
                <p:cNvPr id="172" name="Freeform 5">
                  <a:extLst>
                    <a:ext uri="{FF2B5EF4-FFF2-40B4-BE49-F238E27FC236}">
                      <a16:creationId xmlns:a16="http://schemas.microsoft.com/office/drawing/2014/main" id="{9F417E81-B560-49E1-8BE1-37966E494C07}"/>
                    </a:ext>
                  </a:extLst>
                </p:cNvPr>
                <p:cNvSpPr>
                  <a:spLocks/>
                </p:cNvSpPr>
                <p:nvPr/>
              </p:nvSpPr>
              <p:spPr bwMode="auto">
                <a:xfrm rot="10800000">
                  <a:off x="3047319" y="2392254"/>
                  <a:ext cx="3255222" cy="288508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0F0F0"/>
                    </a:gs>
                    <a:gs pos="73000">
                      <a:srgbClr val="ECECEC"/>
                    </a:gs>
                    <a:gs pos="100000">
                      <a:srgbClr val="D9D9D9"/>
                    </a:gs>
                  </a:gsLst>
                  <a:lin ang="2700000" scaled="1"/>
                  <a:tileRect/>
                </a:gradFill>
                <a:ln w="25400">
                  <a:gradFill flip="none" rotWithShape="1">
                    <a:gsLst>
                      <a:gs pos="100000">
                        <a:srgbClr val="B2B2B2"/>
                      </a:gs>
                      <a:gs pos="0">
                        <a:schemeClr val="bg1"/>
                      </a:gs>
                    </a:gsLst>
                    <a:lin ang="2700000" scaled="1"/>
                    <a:tileRect/>
                  </a:gradFill>
                </a:ln>
                <a:effectLst>
                  <a:innerShdw blurRad="152400" dist="635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sz="1600" dirty="0">
                    <a:solidFill>
                      <a:prstClr val="black"/>
                    </a:solidFill>
                    <a:latin typeface="思源黑体" panose="020B0500000000000000" pitchFamily="34" charset="-122"/>
                    <a:ea typeface="思源黑体" panose="020B0500000000000000" pitchFamily="34" charset="-122"/>
                  </a:endParaRPr>
                </a:p>
              </p:txBody>
            </p:sp>
            <p:sp>
              <p:nvSpPr>
                <p:cNvPr id="173" name="Freeform 5">
                  <a:extLst>
                    <a:ext uri="{FF2B5EF4-FFF2-40B4-BE49-F238E27FC236}">
                      <a16:creationId xmlns:a16="http://schemas.microsoft.com/office/drawing/2014/main" id="{F3EC6D37-63FF-4616-A8A2-E18A09F11095}"/>
                    </a:ext>
                  </a:extLst>
                </p:cNvPr>
                <p:cNvSpPr>
                  <a:spLocks/>
                </p:cNvSpPr>
                <p:nvPr/>
              </p:nvSpPr>
              <p:spPr bwMode="auto">
                <a:xfrm rot="10800000">
                  <a:off x="3349873" y="2660404"/>
                  <a:ext cx="2650113" cy="234877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zh-CN" altLang="en-US" sz="1600" dirty="0">
                    <a:solidFill>
                      <a:prstClr val="black"/>
                    </a:solidFill>
                    <a:latin typeface="思源黑体" panose="020B0500000000000000" pitchFamily="34" charset="-122"/>
                    <a:ea typeface="思源黑体" panose="020B0500000000000000" pitchFamily="34" charset="-122"/>
                  </a:endParaRPr>
                </a:p>
              </p:txBody>
            </p:sp>
          </p:grpSp>
          <p:sp>
            <p:nvSpPr>
              <p:cNvPr id="171" name="矩形 170">
                <a:extLst>
                  <a:ext uri="{FF2B5EF4-FFF2-40B4-BE49-F238E27FC236}">
                    <a16:creationId xmlns:a16="http://schemas.microsoft.com/office/drawing/2014/main" id="{C6A3DF52-DEE5-4B96-BC73-9E9EC5E3BC9B}"/>
                  </a:ext>
                </a:extLst>
              </p:cNvPr>
              <p:cNvSpPr/>
              <p:nvPr/>
            </p:nvSpPr>
            <p:spPr>
              <a:xfrm rot="5400000">
                <a:off x="1596238" y="2960300"/>
                <a:ext cx="1515836" cy="1663333"/>
              </a:xfrm>
              <a:prstGeom prst="rect">
                <a:avLst/>
              </a:prstGeom>
            </p:spPr>
            <p:txBody>
              <a:bodyPr wrap="none">
                <a:spAutoFit/>
              </a:bodyPr>
              <a:lstStyle/>
              <a:p>
                <a:pPr algn="ctr"/>
                <a:r>
                  <a:rPr lang="zh-CN" altLang="en-US" sz="2000" dirty="0">
                    <a:solidFill>
                      <a:schemeClr val="bg1"/>
                    </a:solidFill>
                    <a:latin typeface="思源黑体" panose="020B0500000000000000" pitchFamily="34" charset="-122"/>
                    <a:ea typeface="思源黑体" panose="020B0500000000000000" pitchFamily="34" charset="-122"/>
                  </a:rPr>
                  <a:t>学习</a:t>
                </a:r>
                <a:endParaRPr lang="en-US" altLang="zh-CN" sz="2000" dirty="0">
                  <a:solidFill>
                    <a:schemeClr val="bg1"/>
                  </a:solidFill>
                  <a:latin typeface="思源黑体" panose="020B0500000000000000" pitchFamily="34" charset="-122"/>
                  <a:ea typeface="思源黑体" panose="020B0500000000000000" pitchFamily="34" charset="-122"/>
                </a:endParaRPr>
              </a:p>
              <a:p>
                <a:pPr algn="ctr"/>
                <a:r>
                  <a:rPr lang="zh-CN" altLang="en-US" sz="2000" dirty="0">
                    <a:solidFill>
                      <a:schemeClr val="bg1"/>
                    </a:solidFill>
                    <a:latin typeface="思源黑体" panose="020B0500000000000000" pitchFamily="34" charset="-122"/>
                    <a:ea typeface="思源黑体" panose="020B0500000000000000" pitchFamily="34" charset="-122"/>
                  </a:rPr>
                  <a:t>体系</a:t>
                </a:r>
                <a:endParaRPr lang="en-US" altLang="zh-CN" sz="2000" dirty="0">
                  <a:solidFill>
                    <a:schemeClr val="bg1"/>
                  </a:solidFill>
                  <a:latin typeface="思源黑体" panose="020B0500000000000000" pitchFamily="34" charset="-122"/>
                  <a:ea typeface="思源黑体" panose="020B0500000000000000" pitchFamily="34" charset="-122"/>
                </a:endParaRPr>
              </a:p>
            </p:txBody>
          </p:sp>
        </p:grpSp>
        <p:grpSp>
          <p:nvGrpSpPr>
            <p:cNvPr id="174" name="组合 173">
              <a:extLst>
                <a:ext uri="{FF2B5EF4-FFF2-40B4-BE49-F238E27FC236}">
                  <a16:creationId xmlns:a16="http://schemas.microsoft.com/office/drawing/2014/main" id="{90B53FEF-EB67-4E83-9E68-277405DD2CE3}"/>
                </a:ext>
              </a:extLst>
            </p:cNvPr>
            <p:cNvGrpSpPr>
              <a:grpSpLocks noChangeAspect="1"/>
            </p:cNvGrpSpPr>
            <p:nvPr/>
          </p:nvGrpSpPr>
          <p:grpSpPr>
            <a:xfrm rot="16200000">
              <a:off x="1415374" y="5040766"/>
              <a:ext cx="923679" cy="818652"/>
              <a:chOff x="3628279" y="1777502"/>
              <a:chExt cx="1408007" cy="1247908"/>
            </a:xfrm>
          </p:grpSpPr>
          <p:grpSp>
            <p:nvGrpSpPr>
              <p:cNvPr id="175" name="组合 174">
                <a:extLst>
                  <a:ext uri="{FF2B5EF4-FFF2-40B4-BE49-F238E27FC236}">
                    <a16:creationId xmlns:a16="http://schemas.microsoft.com/office/drawing/2014/main" id="{BF16113C-F257-4A22-93C6-30DFA8DB4CBA}"/>
                  </a:ext>
                </a:extLst>
              </p:cNvPr>
              <p:cNvGrpSpPr/>
              <p:nvPr/>
            </p:nvGrpSpPr>
            <p:grpSpPr>
              <a:xfrm>
                <a:off x="3628279" y="1777502"/>
                <a:ext cx="1408007" cy="1247908"/>
                <a:chOff x="4065381" y="1654018"/>
                <a:chExt cx="1155488" cy="1024101"/>
              </a:xfrm>
            </p:grpSpPr>
            <p:sp>
              <p:nvSpPr>
                <p:cNvPr id="177" name="Freeform 5">
                  <a:extLst>
                    <a:ext uri="{FF2B5EF4-FFF2-40B4-BE49-F238E27FC236}">
                      <a16:creationId xmlns:a16="http://schemas.microsoft.com/office/drawing/2014/main" id="{20919DF0-AD92-4057-89A8-5341D2D6AAE9}"/>
                    </a:ext>
                  </a:extLst>
                </p:cNvPr>
                <p:cNvSpPr>
                  <a:spLocks/>
                </p:cNvSpPr>
                <p:nvPr/>
              </p:nvSpPr>
              <p:spPr bwMode="auto">
                <a:xfrm rot="10800000">
                  <a:off x="4065381" y="1654018"/>
                  <a:ext cx="1155488" cy="10241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0F0F0"/>
                    </a:gs>
                    <a:gs pos="73000">
                      <a:srgbClr val="ECECEC"/>
                    </a:gs>
                    <a:gs pos="100000">
                      <a:srgbClr val="D9D9D9"/>
                    </a:gs>
                  </a:gsLst>
                  <a:lin ang="2700000" scaled="1"/>
                  <a:tileRect/>
                </a:gradFill>
                <a:ln w="25400">
                  <a:gradFill flip="none" rotWithShape="1">
                    <a:gsLst>
                      <a:gs pos="100000">
                        <a:srgbClr val="B2B2B2"/>
                      </a:gs>
                      <a:gs pos="0">
                        <a:schemeClr val="bg1"/>
                      </a:gs>
                    </a:gsLst>
                    <a:lin ang="2700000" scaled="1"/>
                    <a:tileRect/>
                  </a:gradFill>
                </a:ln>
                <a:effectLst>
                  <a:innerShdw blurRad="152400" dist="635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sz="1600" dirty="0">
                    <a:solidFill>
                      <a:srgbClr val="00AABC"/>
                    </a:solidFill>
                    <a:latin typeface="思源黑体" panose="020B0500000000000000" pitchFamily="34" charset="-122"/>
                    <a:ea typeface="思源黑体" panose="020B0500000000000000" pitchFamily="34" charset="-122"/>
                  </a:endParaRPr>
                </a:p>
              </p:txBody>
            </p:sp>
            <p:sp>
              <p:nvSpPr>
                <p:cNvPr id="178" name="Freeform 5">
                  <a:extLst>
                    <a:ext uri="{FF2B5EF4-FFF2-40B4-BE49-F238E27FC236}">
                      <a16:creationId xmlns:a16="http://schemas.microsoft.com/office/drawing/2014/main" id="{EA5EA922-513A-469C-BF29-86E6D51FBD91}"/>
                    </a:ext>
                  </a:extLst>
                </p:cNvPr>
                <p:cNvSpPr>
                  <a:spLocks/>
                </p:cNvSpPr>
                <p:nvPr/>
              </p:nvSpPr>
              <p:spPr bwMode="auto">
                <a:xfrm rot="10800000">
                  <a:off x="4214765" y="1786416"/>
                  <a:ext cx="856720" cy="75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headEnd/>
                  <a:tailEnd/>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prstTxWarp prst="textNoShape">
                    <a:avLst/>
                  </a:prstTxWarp>
                </a:bodyPr>
                <a:lstStyle/>
                <a:p>
                  <a:endParaRPr lang="zh-CN" altLang="en-US" sz="1600" dirty="0">
                    <a:solidFill>
                      <a:srgbClr val="00AABC"/>
                    </a:solidFill>
                    <a:latin typeface="思源黑体" panose="020B0500000000000000" pitchFamily="34" charset="-122"/>
                    <a:ea typeface="思源黑体" panose="020B0500000000000000" pitchFamily="34" charset="-122"/>
                  </a:endParaRPr>
                </a:p>
              </p:txBody>
            </p:sp>
          </p:grpSp>
          <p:sp>
            <p:nvSpPr>
              <p:cNvPr id="176" name="文本框 11">
                <a:extLst>
                  <a:ext uri="{FF2B5EF4-FFF2-40B4-BE49-F238E27FC236}">
                    <a16:creationId xmlns:a16="http://schemas.microsoft.com/office/drawing/2014/main" id="{BE1BBF38-C241-42C2-8706-4FED76207771}"/>
                  </a:ext>
                </a:extLst>
              </p:cNvPr>
              <p:cNvSpPr txBox="1"/>
              <p:nvPr/>
            </p:nvSpPr>
            <p:spPr>
              <a:xfrm rot="5400000">
                <a:off x="3962807" y="2018032"/>
                <a:ext cx="709984" cy="797532"/>
              </a:xfrm>
              <a:prstGeom prst="rect">
                <a:avLst/>
              </a:prstGeom>
              <a:noFill/>
            </p:spPr>
            <p:txBody>
              <a:bodyPr wrap="none" lIns="91415" tIns="45708" rIns="91415" bIns="45708" rtlCol="0">
                <a:spAutoFit/>
              </a:bodyPr>
              <a:lstStyle/>
              <a:p>
                <a:pPr lvl="0" algn="ct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rPr>
                  <a:t>考试</a:t>
                </a:r>
                <a:endPar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endParaRPr>
              </a:p>
              <a:p>
                <a:pPr lvl="0" algn="ct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rPr>
                  <a:t>资讯</a:t>
                </a:r>
                <a:endPar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grpSp>
          <p:nvGrpSpPr>
            <p:cNvPr id="179" name="组合 178">
              <a:extLst>
                <a:ext uri="{FF2B5EF4-FFF2-40B4-BE49-F238E27FC236}">
                  <a16:creationId xmlns:a16="http://schemas.microsoft.com/office/drawing/2014/main" id="{3FC2CD31-8482-4423-AA1A-0869D639E054}"/>
                </a:ext>
              </a:extLst>
            </p:cNvPr>
            <p:cNvGrpSpPr>
              <a:grpSpLocks noChangeAspect="1"/>
            </p:cNvGrpSpPr>
            <p:nvPr/>
          </p:nvGrpSpPr>
          <p:grpSpPr>
            <a:xfrm rot="16200000">
              <a:off x="2512587" y="4954959"/>
              <a:ext cx="945337" cy="837851"/>
              <a:chOff x="3628279" y="1777502"/>
              <a:chExt cx="1408007" cy="1247908"/>
            </a:xfrm>
          </p:grpSpPr>
          <p:grpSp>
            <p:nvGrpSpPr>
              <p:cNvPr id="180" name="组合 179">
                <a:extLst>
                  <a:ext uri="{FF2B5EF4-FFF2-40B4-BE49-F238E27FC236}">
                    <a16:creationId xmlns:a16="http://schemas.microsoft.com/office/drawing/2014/main" id="{3B4C1328-AE50-48CB-AAB4-1695A1890001}"/>
                  </a:ext>
                </a:extLst>
              </p:cNvPr>
              <p:cNvGrpSpPr/>
              <p:nvPr/>
            </p:nvGrpSpPr>
            <p:grpSpPr>
              <a:xfrm>
                <a:off x="3628279" y="1777502"/>
                <a:ext cx="1408007" cy="1247908"/>
                <a:chOff x="4065381" y="1654018"/>
                <a:chExt cx="1155488" cy="1024101"/>
              </a:xfrm>
            </p:grpSpPr>
            <p:sp>
              <p:nvSpPr>
                <p:cNvPr id="182" name="Freeform 5">
                  <a:extLst>
                    <a:ext uri="{FF2B5EF4-FFF2-40B4-BE49-F238E27FC236}">
                      <a16:creationId xmlns:a16="http://schemas.microsoft.com/office/drawing/2014/main" id="{083A83C6-84D0-4F4B-A8B2-81DEBFE7F82B}"/>
                    </a:ext>
                  </a:extLst>
                </p:cNvPr>
                <p:cNvSpPr>
                  <a:spLocks/>
                </p:cNvSpPr>
                <p:nvPr/>
              </p:nvSpPr>
              <p:spPr bwMode="auto">
                <a:xfrm rot="10800000">
                  <a:off x="4065381" y="1654018"/>
                  <a:ext cx="1155488" cy="10241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0F0F0"/>
                    </a:gs>
                    <a:gs pos="73000">
                      <a:srgbClr val="ECECEC"/>
                    </a:gs>
                    <a:gs pos="100000">
                      <a:srgbClr val="D9D9D9"/>
                    </a:gs>
                  </a:gsLst>
                  <a:lin ang="2700000" scaled="1"/>
                  <a:tileRect/>
                </a:gradFill>
                <a:ln w="25400">
                  <a:gradFill flip="none" rotWithShape="1">
                    <a:gsLst>
                      <a:gs pos="100000">
                        <a:srgbClr val="B2B2B2"/>
                      </a:gs>
                      <a:gs pos="0">
                        <a:schemeClr val="bg1"/>
                      </a:gs>
                    </a:gsLst>
                    <a:lin ang="2700000" scaled="1"/>
                    <a:tileRect/>
                  </a:gradFill>
                </a:ln>
                <a:effectLst>
                  <a:innerShdw blurRad="152400" dist="635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sz="1600" dirty="0">
                    <a:solidFill>
                      <a:schemeClr val="bg1"/>
                    </a:solidFill>
                    <a:latin typeface="思源黑体" panose="020B0500000000000000" pitchFamily="34" charset="-122"/>
                    <a:ea typeface="思源黑体" panose="020B0500000000000000" pitchFamily="34" charset="-122"/>
                  </a:endParaRPr>
                </a:p>
              </p:txBody>
            </p:sp>
            <p:sp>
              <p:nvSpPr>
                <p:cNvPr id="183" name="Freeform 5">
                  <a:extLst>
                    <a:ext uri="{FF2B5EF4-FFF2-40B4-BE49-F238E27FC236}">
                      <a16:creationId xmlns:a16="http://schemas.microsoft.com/office/drawing/2014/main" id="{B9B355A7-06F3-4AEC-AFE4-B999B0A15770}"/>
                    </a:ext>
                  </a:extLst>
                </p:cNvPr>
                <p:cNvSpPr>
                  <a:spLocks/>
                </p:cNvSpPr>
                <p:nvPr/>
              </p:nvSpPr>
              <p:spPr bwMode="auto">
                <a:xfrm rot="10800000">
                  <a:off x="4214765" y="1786416"/>
                  <a:ext cx="856720" cy="75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13A66"/>
                </a:solidFill>
                <a:ln w="2540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sz="1600" dirty="0">
                    <a:solidFill>
                      <a:schemeClr val="bg1"/>
                    </a:solidFill>
                    <a:latin typeface="思源黑体" panose="020B0500000000000000" pitchFamily="34" charset="-122"/>
                    <a:ea typeface="思源黑体" panose="020B0500000000000000" pitchFamily="34" charset="-122"/>
                  </a:endParaRPr>
                </a:p>
              </p:txBody>
            </p:sp>
          </p:grpSp>
          <p:sp>
            <p:nvSpPr>
              <p:cNvPr id="181" name="文本框 11">
                <a:extLst>
                  <a:ext uri="{FF2B5EF4-FFF2-40B4-BE49-F238E27FC236}">
                    <a16:creationId xmlns:a16="http://schemas.microsoft.com/office/drawing/2014/main" id="{D4A577D9-BF69-43D7-BED4-4683C3CDE605}"/>
                  </a:ext>
                </a:extLst>
              </p:cNvPr>
              <p:cNvSpPr txBox="1"/>
              <p:nvPr/>
            </p:nvSpPr>
            <p:spPr>
              <a:xfrm rot="5400000">
                <a:off x="3945282" y="2013326"/>
                <a:ext cx="809776" cy="779260"/>
              </a:xfrm>
              <a:prstGeom prst="rect">
                <a:avLst/>
              </a:prstGeom>
              <a:noFill/>
            </p:spPr>
            <p:txBody>
              <a:bodyPr wrap="none" lIns="91415" tIns="45708" rIns="91415" bIns="45708" rtlCol="0">
                <a:spAutoFit/>
              </a:bodyPr>
              <a:lstStyle/>
              <a:p>
                <a:pPr lvl="0" algn="ctr"/>
                <a:r>
                  <a:rPr lang="zh-CN" altLang="en-US" sz="1400" dirty="0">
                    <a:solidFill>
                      <a:schemeClr val="bg1"/>
                    </a:solidFill>
                    <a:latin typeface="思源黑体" panose="020B0500000000000000" pitchFamily="34" charset="-122"/>
                    <a:ea typeface="思源黑体" panose="020B0500000000000000" pitchFamily="34" charset="-122"/>
                  </a:rPr>
                  <a:t>章节</a:t>
                </a:r>
                <a:endParaRPr lang="en-US" altLang="zh-CN" sz="1400" dirty="0">
                  <a:solidFill>
                    <a:schemeClr val="bg1"/>
                  </a:solidFill>
                  <a:latin typeface="思源黑体" panose="020B0500000000000000" pitchFamily="34" charset="-122"/>
                  <a:ea typeface="思源黑体" panose="020B0500000000000000" pitchFamily="34" charset="-122"/>
                </a:endParaRPr>
              </a:p>
              <a:p>
                <a:pPr lvl="0" algn="ctr"/>
                <a:r>
                  <a:rPr lang="zh-CN" altLang="en-US" sz="1400" dirty="0">
                    <a:solidFill>
                      <a:schemeClr val="bg1"/>
                    </a:solidFill>
                    <a:latin typeface="思源黑体" panose="020B0500000000000000" pitchFamily="34" charset="-122"/>
                    <a:ea typeface="思源黑体" panose="020B0500000000000000" pitchFamily="34" charset="-122"/>
                  </a:rPr>
                  <a:t>练习</a:t>
                </a:r>
              </a:p>
            </p:txBody>
          </p:sp>
        </p:grpSp>
        <p:grpSp>
          <p:nvGrpSpPr>
            <p:cNvPr id="184" name="组合 183">
              <a:extLst>
                <a:ext uri="{FF2B5EF4-FFF2-40B4-BE49-F238E27FC236}">
                  <a16:creationId xmlns:a16="http://schemas.microsoft.com/office/drawing/2014/main" id="{9A460A3A-8CB9-4C23-A73E-ADB84A8ADFDB}"/>
                </a:ext>
              </a:extLst>
            </p:cNvPr>
            <p:cNvGrpSpPr>
              <a:grpSpLocks noChangeAspect="1"/>
            </p:cNvGrpSpPr>
            <p:nvPr/>
          </p:nvGrpSpPr>
          <p:grpSpPr>
            <a:xfrm rot="16200000">
              <a:off x="3133201" y="4027842"/>
              <a:ext cx="923680" cy="818652"/>
              <a:chOff x="3628279" y="1777502"/>
              <a:chExt cx="1408007" cy="1247908"/>
            </a:xfrm>
          </p:grpSpPr>
          <p:grpSp>
            <p:nvGrpSpPr>
              <p:cNvPr id="185" name="组合 184">
                <a:extLst>
                  <a:ext uri="{FF2B5EF4-FFF2-40B4-BE49-F238E27FC236}">
                    <a16:creationId xmlns:a16="http://schemas.microsoft.com/office/drawing/2014/main" id="{07C27693-8AF0-46C1-9F8A-EFB3A0E37F69}"/>
                  </a:ext>
                </a:extLst>
              </p:cNvPr>
              <p:cNvGrpSpPr/>
              <p:nvPr/>
            </p:nvGrpSpPr>
            <p:grpSpPr>
              <a:xfrm>
                <a:off x="3628279" y="1777502"/>
                <a:ext cx="1408007" cy="1247908"/>
                <a:chOff x="4065381" y="1654018"/>
                <a:chExt cx="1155488" cy="1024101"/>
              </a:xfrm>
            </p:grpSpPr>
            <p:sp>
              <p:nvSpPr>
                <p:cNvPr id="187" name="Freeform 5">
                  <a:extLst>
                    <a:ext uri="{FF2B5EF4-FFF2-40B4-BE49-F238E27FC236}">
                      <a16:creationId xmlns:a16="http://schemas.microsoft.com/office/drawing/2014/main" id="{82BE3B27-40FD-46F8-9F1B-85EACCCB33E4}"/>
                    </a:ext>
                  </a:extLst>
                </p:cNvPr>
                <p:cNvSpPr>
                  <a:spLocks/>
                </p:cNvSpPr>
                <p:nvPr/>
              </p:nvSpPr>
              <p:spPr bwMode="auto">
                <a:xfrm rot="10800000">
                  <a:off x="4065381" y="1654018"/>
                  <a:ext cx="1155488" cy="10241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0F0F0"/>
                    </a:gs>
                    <a:gs pos="73000">
                      <a:srgbClr val="ECECEC"/>
                    </a:gs>
                    <a:gs pos="100000">
                      <a:srgbClr val="D9D9D9"/>
                    </a:gs>
                  </a:gsLst>
                  <a:lin ang="2700000" scaled="1"/>
                  <a:tileRect/>
                </a:gradFill>
                <a:ln w="25400">
                  <a:gradFill flip="none" rotWithShape="1">
                    <a:gsLst>
                      <a:gs pos="100000">
                        <a:srgbClr val="B2B2B2"/>
                      </a:gs>
                      <a:gs pos="0">
                        <a:schemeClr val="bg1"/>
                      </a:gs>
                    </a:gsLst>
                    <a:lin ang="2700000" scaled="1"/>
                    <a:tileRect/>
                  </a:gradFill>
                </a:ln>
                <a:effectLst>
                  <a:innerShdw blurRad="152400" dist="635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sz="1600" dirty="0">
                    <a:solidFill>
                      <a:srgbClr val="00AABC"/>
                    </a:solidFill>
                    <a:latin typeface="思源黑体" panose="020B0500000000000000" pitchFamily="34" charset="-122"/>
                    <a:ea typeface="思源黑体" panose="020B0500000000000000" pitchFamily="34" charset="-122"/>
                  </a:endParaRPr>
                </a:p>
              </p:txBody>
            </p:sp>
            <p:sp>
              <p:nvSpPr>
                <p:cNvPr id="188" name="Freeform 5">
                  <a:extLst>
                    <a:ext uri="{FF2B5EF4-FFF2-40B4-BE49-F238E27FC236}">
                      <a16:creationId xmlns:a16="http://schemas.microsoft.com/office/drawing/2014/main" id="{EF1EFBD6-6AE6-40C3-AFAA-139C7EA21A09}"/>
                    </a:ext>
                  </a:extLst>
                </p:cNvPr>
                <p:cNvSpPr>
                  <a:spLocks/>
                </p:cNvSpPr>
                <p:nvPr/>
              </p:nvSpPr>
              <p:spPr bwMode="auto">
                <a:xfrm rot="10800000">
                  <a:off x="4226681" y="1786415"/>
                  <a:ext cx="856720" cy="75930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headEnd/>
                  <a:tailEnd/>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prstTxWarp prst="textNoShape">
                    <a:avLst/>
                  </a:prstTxWarp>
                </a:bodyPr>
                <a:lstStyle/>
                <a:p>
                  <a:endParaRPr lang="zh-CN" altLang="en-US" sz="1600" dirty="0">
                    <a:solidFill>
                      <a:srgbClr val="00AABC"/>
                    </a:solidFill>
                    <a:latin typeface="思源黑体" panose="020B0500000000000000" pitchFamily="34" charset="-122"/>
                    <a:ea typeface="思源黑体" panose="020B0500000000000000" pitchFamily="34" charset="-122"/>
                  </a:endParaRPr>
                </a:p>
              </p:txBody>
            </p:sp>
          </p:grpSp>
          <p:sp>
            <p:nvSpPr>
              <p:cNvPr id="186" name="文本框 11">
                <a:extLst>
                  <a:ext uri="{FF2B5EF4-FFF2-40B4-BE49-F238E27FC236}">
                    <a16:creationId xmlns:a16="http://schemas.microsoft.com/office/drawing/2014/main" id="{2A6F0729-647F-47F5-85C1-1C623AC1E281}"/>
                  </a:ext>
                </a:extLst>
              </p:cNvPr>
              <p:cNvSpPr txBox="1"/>
              <p:nvPr/>
            </p:nvSpPr>
            <p:spPr>
              <a:xfrm rot="5400000">
                <a:off x="3906625" y="1991000"/>
                <a:ext cx="828768" cy="797531"/>
              </a:xfrm>
              <a:prstGeom prst="rect">
                <a:avLst/>
              </a:prstGeom>
              <a:noFill/>
            </p:spPr>
            <p:txBody>
              <a:bodyPr wrap="none" lIns="91415" tIns="45708" rIns="91415" bIns="45708" rtlCol="0">
                <a:spAutoFit/>
              </a:bodyPr>
              <a:lstStyle/>
              <a:p>
                <a:pPr lvl="0" algn="ct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rPr>
                  <a:t>分类</a:t>
                </a:r>
                <a:endPar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endParaRPr>
              </a:p>
              <a:p>
                <a:pPr lvl="0" algn="ct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rPr>
                  <a:t>试题</a:t>
                </a:r>
              </a:p>
            </p:txBody>
          </p:sp>
        </p:grpSp>
        <p:grpSp>
          <p:nvGrpSpPr>
            <p:cNvPr id="189" name="组合 188">
              <a:extLst>
                <a:ext uri="{FF2B5EF4-FFF2-40B4-BE49-F238E27FC236}">
                  <a16:creationId xmlns:a16="http://schemas.microsoft.com/office/drawing/2014/main" id="{1B40F96C-4E31-4E7A-A6AA-CEA9CE5B5B05}"/>
                </a:ext>
              </a:extLst>
            </p:cNvPr>
            <p:cNvGrpSpPr>
              <a:grpSpLocks noChangeAspect="1"/>
            </p:cNvGrpSpPr>
            <p:nvPr/>
          </p:nvGrpSpPr>
          <p:grpSpPr>
            <a:xfrm rot="16200000">
              <a:off x="3133201" y="2865317"/>
              <a:ext cx="923679" cy="818654"/>
              <a:chOff x="3628279" y="1777502"/>
              <a:chExt cx="1408007" cy="1247908"/>
            </a:xfrm>
          </p:grpSpPr>
          <p:grpSp>
            <p:nvGrpSpPr>
              <p:cNvPr id="190" name="组合 189">
                <a:extLst>
                  <a:ext uri="{FF2B5EF4-FFF2-40B4-BE49-F238E27FC236}">
                    <a16:creationId xmlns:a16="http://schemas.microsoft.com/office/drawing/2014/main" id="{DFA31537-18D4-4C52-A322-FEE4804123C3}"/>
                  </a:ext>
                </a:extLst>
              </p:cNvPr>
              <p:cNvGrpSpPr/>
              <p:nvPr/>
            </p:nvGrpSpPr>
            <p:grpSpPr>
              <a:xfrm>
                <a:off x="3628279" y="1777502"/>
                <a:ext cx="1408007" cy="1247908"/>
                <a:chOff x="4065381" y="1654018"/>
                <a:chExt cx="1155488" cy="1024101"/>
              </a:xfrm>
            </p:grpSpPr>
            <p:sp>
              <p:nvSpPr>
                <p:cNvPr id="192" name="Freeform 5">
                  <a:extLst>
                    <a:ext uri="{FF2B5EF4-FFF2-40B4-BE49-F238E27FC236}">
                      <a16:creationId xmlns:a16="http://schemas.microsoft.com/office/drawing/2014/main" id="{90C1D0ED-3E6A-44F9-BA8B-BD5A5A100401}"/>
                    </a:ext>
                  </a:extLst>
                </p:cNvPr>
                <p:cNvSpPr>
                  <a:spLocks/>
                </p:cNvSpPr>
                <p:nvPr/>
              </p:nvSpPr>
              <p:spPr bwMode="auto">
                <a:xfrm rot="10800000">
                  <a:off x="4065381" y="1654018"/>
                  <a:ext cx="1155488" cy="10241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0F0F0"/>
                    </a:gs>
                    <a:gs pos="73000">
                      <a:srgbClr val="ECECEC"/>
                    </a:gs>
                    <a:gs pos="100000">
                      <a:srgbClr val="D9D9D9"/>
                    </a:gs>
                  </a:gsLst>
                  <a:lin ang="2700000" scaled="1"/>
                  <a:tileRect/>
                </a:gradFill>
                <a:ln w="25400">
                  <a:gradFill flip="none" rotWithShape="1">
                    <a:gsLst>
                      <a:gs pos="100000">
                        <a:srgbClr val="B2B2B2"/>
                      </a:gs>
                      <a:gs pos="0">
                        <a:schemeClr val="bg1"/>
                      </a:gs>
                    </a:gsLst>
                    <a:lin ang="2700000" scaled="1"/>
                    <a:tileRect/>
                  </a:gradFill>
                </a:ln>
                <a:effectLst>
                  <a:innerShdw blurRad="152400" dist="635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sz="1600" dirty="0">
                    <a:solidFill>
                      <a:schemeClr val="bg1"/>
                    </a:solidFill>
                    <a:latin typeface="思源黑体" panose="020B0500000000000000" pitchFamily="34" charset="-122"/>
                    <a:ea typeface="思源黑体" panose="020B0500000000000000" pitchFamily="34" charset="-122"/>
                  </a:endParaRPr>
                </a:p>
              </p:txBody>
            </p:sp>
            <p:sp>
              <p:nvSpPr>
                <p:cNvPr id="193" name="Freeform 5">
                  <a:extLst>
                    <a:ext uri="{FF2B5EF4-FFF2-40B4-BE49-F238E27FC236}">
                      <a16:creationId xmlns:a16="http://schemas.microsoft.com/office/drawing/2014/main" id="{44D744AE-112B-4D6C-9498-6E1B7A11408D}"/>
                    </a:ext>
                  </a:extLst>
                </p:cNvPr>
                <p:cNvSpPr>
                  <a:spLocks/>
                </p:cNvSpPr>
                <p:nvPr/>
              </p:nvSpPr>
              <p:spPr bwMode="auto">
                <a:xfrm rot="10800000">
                  <a:off x="4214765" y="1786416"/>
                  <a:ext cx="856720" cy="75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13A66"/>
                </a:solidFill>
                <a:ln w="2540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sz="1600" dirty="0">
                    <a:solidFill>
                      <a:schemeClr val="bg1"/>
                    </a:solidFill>
                    <a:latin typeface="思源黑体" panose="020B0500000000000000" pitchFamily="34" charset="-122"/>
                    <a:ea typeface="思源黑体" panose="020B0500000000000000" pitchFamily="34" charset="-122"/>
                  </a:endParaRPr>
                </a:p>
              </p:txBody>
            </p:sp>
          </p:grpSp>
          <p:sp>
            <p:nvSpPr>
              <p:cNvPr id="191" name="文本框 11">
                <a:extLst>
                  <a:ext uri="{FF2B5EF4-FFF2-40B4-BE49-F238E27FC236}">
                    <a16:creationId xmlns:a16="http://schemas.microsoft.com/office/drawing/2014/main" id="{D5D1A3CA-32A5-4E0D-8FF4-C38BE0D7B383}"/>
                  </a:ext>
                </a:extLst>
              </p:cNvPr>
              <p:cNvSpPr txBox="1"/>
              <p:nvPr/>
            </p:nvSpPr>
            <p:spPr>
              <a:xfrm rot="5400000">
                <a:off x="3929447" y="2004511"/>
                <a:ext cx="828765" cy="797532"/>
              </a:xfrm>
              <a:prstGeom prst="rect">
                <a:avLst/>
              </a:prstGeom>
              <a:noFill/>
            </p:spPr>
            <p:txBody>
              <a:bodyPr wrap="none" lIns="91415" tIns="45708" rIns="91415" bIns="45708" rtlCol="0">
                <a:spAutoFit/>
              </a:bodyPr>
              <a:lstStyle/>
              <a:p>
                <a:pPr lvl="0" algn="ctr"/>
                <a:r>
                  <a:rPr lang="zh-CN" altLang="en-US" sz="1400" dirty="0">
                    <a:solidFill>
                      <a:schemeClr val="bg1"/>
                    </a:solidFill>
                    <a:latin typeface="思源黑体" panose="020B0500000000000000" pitchFamily="34" charset="-122"/>
                    <a:ea typeface="思源黑体" panose="020B0500000000000000" pitchFamily="34" charset="-122"/>
                  </a:rPr>
                  <a:t>模拟</a:t>
                </a:r>
                <a:endParaRPr lang="en-US" altLang="zh-CN" sz="1400" dirty="0">
                  <a:solidFill>
                    <a:schemeClr val="bg1"/>
                  </a:solidFill>
                  <a:latin typeface="思源黑体" panose="020B0500000000000000" pitchFamily="34" charset="-122"/>
                  <a:ea typeface="思源黑体" panose="020B0500000000000000" pitchFamily="34" charset="-122"/>
                </a:endParaRPr>
              </a:p>
              <a:p>
                <a:pPr lvl="0" algn="ctr"/>
                <a:r>
                  <a:rPr lang="zh-CN" altLang="en-US" sz="1400" dirty="0">
                    <a:solidFill>
                      <a:schemeClr val="bg1"/>
                    </a:solidFill>
                    <a:latin typeface="思源黑体" panose="020B0500000000000000" pitchFamily="34" charset="-122"/>
                    <a:ea typeface="思源黑体" panose="020B0500000000000000" pitchFamily="34" charset="-122"/>
                  </a:rPr>
                  <a:t>试题</a:t>
                </a:r>
                <a:endParaRPr lang="en-US" altLang="zh-CN" sz="1400" dirty="0">
                  <a:solidFill>
                    <a:schemeClr val="bg1"/>
                  </a:solidFill>
                  <a:latin typeface="思源黑体" panose="020B0500000000000000" pitchFamily="34" charset="-122"/>
                  <a:ea typeface="思源黑体" panose="020B0500000000000000" pitchFamily="34" charset="-122"/>
                </a:endParaRPr>
              </a:p>
            </p:txBody>
          </p:sp>
        </p:grpSp>
        <p:grpSp>
          <p:nvGrpSpPr>
            <p:cNvPr id="194" name="组合 193">
              <a:extLst>
                <a:ext uri="{FF2B5EF4-FFF2-40B4-BE49-F238E27FC236}">
                  <a16:creationId xmlns:a16="http://schemas.microsoft.com/office/drawing/2014/main" id="{B1940D31-C263-4341-AC4D-880F4A3E3809}"/>
                </a:ext>
              </a:extLst>
            </p:cNvPr>
            <p:cNvGrpSpPr>
              <a:grpSpLocks noChangeAspect="1"/>
            </p:cNvGrpSpPr>
            <p:nvPr/>
          </p:nvGrpSpPr>
          <p:grpSpPr>
            <a:xfrm rot="16200000">
              <a:off x="2535495" y="1907117"/>
              <a:ext cx="945337" cy="837851"/>
              <a:chOff x="3628277" y="1777503"/>
              <a:chExt cx="1408007" cy="1247908"/>
            </a:xfrm>
          </p:grpSpPr>
          <p:grpSp>
            <p:nvGrpSpPr>
              <p:cNvPr id="195" name="组合 194">
                <a:extLst>
                  <a:ext uri="{FF2B5EF4-FFF2-40B4-BE49-F238E27FC236}">
                    <a16:creationId xmlns:a16="http://schemas.microsoft.com/office/drawing/2014/main" id="{431CB51F-DB3C-4613-A1F1-477D12685732}"/>
                  </a:ext>
                </a:extLst>
              </p:cNvPr>
              <p:cNvGrpSpPr/>
              <p:nvPr/>
            </p:nvGrpSpPr>
            <p:grpSpPr>
              <a:xfrm>
                <a:off x="3628277" y="1777503"/>
                <a:ext cx="1408007" cy="1247908"/>
                <a:chOff x="4065379" y="1654019"/>
                <a:chExt cx="1155488" cy="1024101"/>
              </a:xfrm>
            </p:grpSpPr>
            <p:sp>
              <p:nvSpPr>
                <p:cNvPr id="197" name="Freeform 5">
                  <a:extLst>
                    <a:ext uri="{FF2B5EF4-FFF2-40B4-BE49-F238E27FC236}">
                      <a16:creationId xmlns:a16="http://schemas.microsoft.com/office/drawing/2014/main" id="{DB0C4D9E-F6A7-4118-BBF1-AFDE23550BE2}"/>
                    </a:ext>
                  </a:extLst>
                </p:cNvPr>
                <p:cNvSpPr>
                  <a:spLocks/>
                </p:cNvSpPr>
                <p:nvPr/>
              </p:nvSpPr>
              <p:spPr bwMode="auto">
                <a:xfrm rot="10800000">
                  <a:off x="4065379" y="1654019"/>
                  <a:ext cx="1155488" cy="10241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0F0F0"/>
                    </a:gs>
                    <a:gs pos="73000">
                      <a:srgbClr val="ECECEC"/>
                    </a:gs>
                    <a:gs pos="100000">
                      <a:srgbClr val="D9D9D9"/>
                    </a:gs>
                  </a:gsLst>
                  <a:lin ang="2700000" scaled="1"/>
                  <a:tileRect/>
                </a:gradFill>
                <a:ln w="25400">
                  <a:gradFill flip="none" rotWithShape="1">
                    <a:gsLst>
                      <a:gs pos="100000">
                        <a:srgbClr val="B2B2B2"/>
                      </a:gs>
                      <a:gs pos="0">
                        <a:schemeClr val="bg1"/>
                      </a:gs>
                    </a:gsLst>
                    <a:lin ang="2700000" scaled="1"/>
                    <a:tileRect/>
                  </a:gradFill>
                </a:ln>
                <a:effectLst>
                  <a:innerShdw blurRad="152400" dist="635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sz="1600" dirty="0">
                    <a:solidFill>
                      <a:srgbClr val="00AABC"/>
                    </a:solidFill>
                    <a:latin typeface="思源黑体" panose="020B0500000000000000" pitchFamily="34" charset="-122"/>
                    <a:ea typeface="思源黑体" panose="020B0500000000000000" pitchFamily="34" charset="-122"/>
                  </a:endParaRPr>
                </a:p>
              </p:txBody>
            </p:sp>
            <p:sp>
              <p:nvSpPr>
                <p:cNvPr id="198" name="Freeform 5">
                  <a:extLst>
                    <a:ext uri="{FF2B5EF4-FFF2-40B4-BE49-F238E27FC236}">
                      <a16:creationId xmlns:a16="http://schemas.microsoft.com/office/drawing/2014/main" id="{FB65462C-93B0-43EF-8140-4A94F4D988F9}"/>
                    </a:ext>
                  </a:extLst>
                </p:cNvPr>
                <p:cNvSpPr>
                  <a:spLocks/>
                </p:cNvSpPr>
                <p:nvPr/>
              </p:nvSpPr>
              <p:spPr bwMode="auto">
                <a:xfrm rot="10800000">
                  <a:off x="4214765" y="1786416"/>
                  <a:ext cx="856720" cy="75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headEnd/>
                  <a:tailEnd/>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prstTxWarp prst="textNoShape">
                    <a:avLst/>
                  </a:prstTxWarp>
                </a:bodyPr>
                <a:lstStyle/>
                <a:p>
                  <a:endParaRPr lang="zh-CN" altLang="en-US" sz="1600" dirty="0">
                    <a:solidFill>
                      <a:srgbClr val="00AABC"/>
                    </a:solidFill>
                    <a:latin typeface="思源黑体" panose="020B0500000000000000" pitchFamily="34" charset="-122"/>
                    <a:ea typeface="思源黑体" panose="020B0500000000000000" pitchFamily="34" charset="-122"/>
                  </a:endParaRPr>
                </a:p>
              </p:txBody>
            </p:sp>
          </p:grpSp>
          <p:sp>
            <p:nvSpPr>
              <p:cNvPr id="196" name="文本框 11">
                <a:extLst>
                  <a:ext uri="{FF2B5EF4-FFF2-40B4-BE49-F238E27FC236}">
                    <a16:creationId xmlns:a16="http://schemas.microsoft.com/office/drawing/2014/main" id="{9167815B-C363-493D-88D6-7D245D4E6D22}"/>
                  </a:ext>
                </a:extLst>
              </p:cNvPr>
              <p:cNvSpPr txBox="1"/>
              <p:nvPr/>
            </p:nvSpPr>
            <p:spPr>
              <a:xfrm rot="5400000">
                <a:off x="3932436" y="2026533"/>
                <a:ext cx="809776" cy="779260"/>
              </a:xfrm>
              <a:prstGeom prst="rect">
                <a:avLst/>
              </a:prstGeom>
              <a:noFill/>
            </p:spPr>
            <p:txBody>
              <a:bodyPr wrap="none" lIns="91415" tIns="45708" rIns="91415" bIns="45708" rtlCol="0">
                <a:spAutoFit/>
              </a:bodyPr>
              <a:lstStyle/>
              <a:p>
                <a:pPr lvl="0" algn="ct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rPr>
                  <a:t>历年</a:t>
                </a:r>
                <a:endPar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endParaRPr>
              </a:p>
              <a:p>
                <a:pPr lvl="0" algn="ct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rPr>
                  <a:t>真题</a:t>
                </a:r>
                <a:endPar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grpSp>
          <p:nvGrpSpPr>
            <p:cNvPr id="199" name="组合 198">
              <a:extLst>
                <a:ext uri="{FF2B5EF4-FFF2-40B4-BE49-F238E27FC236}">
                  <a16:creationId xmlns:a16="http://schemas.microsoft.com/office/drawing/2014/main" id="{61BA91DB-CAF4-47DA-AE50-4AEA358775C8}"/>
                </a:ext>
              </a:extLst>
            </p:cNvPr>
            <p:cNvGrpSpPr>
              <a:grpSpLocks noChangeAspect="1"/>
            </p:cNvGrpSpPr>
            <p:nvPr/>
          </p:nvGrpSpPr>
          <p:grpSpPr>
            <a:xfrm rot="16200000">
              <a:off x="1426745" y="1777463"/>
              <a:ext cx="923677" cy="818651"/>
              <a:chOff x="3628280" y="1777501"/>
              <a:chExt cx="1408006" cy="1247909"/>
            </a:xfrm>
          </p:grpSpPr>
          <p:grpSp>
            <p:nvGrpSpPr>
              <p:cNvPr id="200" name="组合 199">
                <a:extLst>
                  <a:ext uri="{FF2B5EF4-FFF2-40B4-BE49-F238E27FC236}">
                    <a16:creationId xmlns:a16="http://schemas.microsoft.com/office/drawing/2014/main" id="{AD2773BF-628B-4D24-93C6-6CF2EA63658C}"/>
                  </a:ext>
                </a:extLst>
              </p:cNvPr>
              <p:cNvGrpSpPr/>
              <p:nvPr/>
            </p:nvGrpSpPr>
            <p:grpSpPr>
              <a:xfrm>
                <a:off x="3628280" y="1777501"/>
                <a:ext cx="1408006" cy="1247909"/>
                <a:chOff x="4065381" y="1654018"/>
                <a:chExt cx="1155487" cy="1024102"/>
              </a:xfrm>
            </p:grpSpPr>
            <p:sp>
              <p:nvSpPr>
                <p:cNvPr id="202" name="Freeform 5">
                  <a:extLst>
                    <a:ext uri="{FF2B5EF4-FFF2-40B4-BE49-F238E27FC236}">
                      <a16:creationId xmlns:a16="http://schemas.microsoft.com/office/drawing/2014/main" id="{9F137F34-4D79-4AF3-B25B-A3DCFD63951D}"/>
                    </a:ext>
                  </a:extLst>
                </p:cNvPr>
                <p:cNvSpPr>
                  <a:spLocks/>
                </p:cNvSpPr>
                <p:nvPr/>
              </p:nvSpPr>
              <p:spPr bwMode="auto">
                <a:xfrm rot="10800000">
                  <a:off x="4065381" y="1654018"/>
                  <a:ext cx="1155487" cy="10241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0F0F0"/>
                    </a:gs>
                    <a:gs pos="73000">
                      <a:srgbClr val="ECECEC"/>
                    </a:gs>
                    <a:gs pos="100000">
                      <a:srgbClr val="D9D9D9"/>
                    </a:gs>
                  </a:gsLst>
                  <a:lin ang="2700000" scaled="1"/>
                  <a:tileRect/>
                </a:gradFill>
                <a:ln w="25400">
                  <a:gradFill flip="none" rotWithShape="1">
                    <a:gsLst>
                      <a:gs pos="100000">
                        <a:srgbClr val="B2B2B2"/>
                      </a:gs>
                      <a:gs pos="0">
                        <a:schemeClr val="bg1"/>
                      </a:gs>
                    </a:gsLst>
                    <a:lin ang="2700000" scaled="1"/>
                    <a:tileRect/>
                  </a:gradFill>
                </a:ln>
                <a:effectLst>
                  <a:innerShdw blurRad="152400" dist="635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sz="1600" dirty="0">
                    <a:solidFill>
                      <a:schemeClr val="bg1"/>
                    </a:solidFill>
                    <a:latin typeface="思源黑体" panose="020B0500000000000000" pitchFamily="34" charset="-122"/>
                    <a:ea typeface="思源黑体" panose="020B0500000000000000" pitchFamily="34" charset="-122"/>
                  </a:endParaRPr>
                </a:p>
              </p:txBody>
            </p:sp>
            <p:sp>
              <p:nvSpPr>
                <p:cNvPr id="203" name="Freeform 5">
                  <a:extLst>
                    <a:ext uri="{FF2B5EF4-FFF2-40B4-BE49-F238E27FC236}">
                      <a16:creationId xmlns:a16="http://schemas.microsoft.com/office/drawing/2014/main" id="{A9E426E1-5C64-4467-9D33-35B2D80E880D}"/>
                    </a:ext>
                  </a:extLst>
                </p:cNvPr>
                <p:cNvSpPr>
                  <a:spLocks/>
                </p:cNvSpPr>
                <p:nvPr/>
              </p:nvSpPr>
              <p:spPr bwMode="auto">
                <a:xfrm rot="10800000">
                  <a:off x="4214765" y="1786416"/>
                  <a:ext cx="856720" cy="75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13A66"/>
                </a:solidFill>
                <a:ln w="2540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sz="1600" dirty="0">
                    <a:solidFill>
                      <a:schemeClr val="bg1"/>
                    </a:solidFill>
                    <a:latin typeface="思源黑体" panose="020B0500000000000000" pitchFamily="34" charset="-122"/>
                    <a:ea typeface="思源黑体" panose="020B0500000000000000" pitchFamily="34" charset="-122"/>
                  </a:endParaRPr>
                </a:p>
              </p:txBody>
            </p:sp>
          </p:grpSp>
          <p:sp>
            <p:nvSpPr>
              <p:cNvPr id="201" name="文本框 11">
                <a:extLst>
                  <a:ext uri="{FF2B5EF4-FFF2-40B4-BE49-F238E27FC236}">
                    <a16:creationId xmlns:a16="http://schemas.microsoft.com/office/drawing/2014/main" id="{0ADF2BBD-E6BB-4BCC-9BE4-6688CF96A6DF}"/>
                  </a:ext>
                </a:extLst>
              </p:cNvPr>
              <p:cNvSpPr txBox="1"/>
              <p:nvPr/>
            </p:nvSpPr>
            <p:spPr>
              <a:xfrm rot="5400000">
                <a:off x="3920139" y="1990998"/>
                <a:ext cx="828770" cy="797533"/>
              </a:xfrm>
              <a:prstGeom prst="rect">
                <a:avLst/>
              </a:prstGeom>
              <a:noFill/>
            </p:spPr>
            <p:txBody>
              <a:bodyPr wrap="none" lIns="91415" tIns="45708" rIns="91415" bIns="45708" rtlCol="0">
                <a:spAutoFit/>
              </a:bodyPr>
              <a:lstStyle/>
              <a:p>
                <a:pPr lvl="0" algn="ctr"/>
                <a:r>
                  <a:rPr lang="zh-CN" altLang="en-US" sz="1400" dirty="0">
                    <a:solidFill>
                      <a:schemeClr val="bg1"/>
                    </a:solidFill>
                    <a:latin typeface="思源黑体" panose="020B0500000000000000" pitchFamily="34" charset="-122"/>
                    <a:ea typeface="思源黑体" panose="020B0500000000000000" pitchFamily="34" charset="-122"/>
                  </a:rPr>
                  <a:t>视频</a:t>
                </a:r>
                <a:endParaRPr lang="en-US" altLang="zh-CN" sz="1400" dirty="0">
                  <a:solidFill>
                    <a:schemeClr val="bg1"/>
                  </a:solidFill>
                  <a:latin typeface="思源黑体" panose="020B0500000000000000" pitchFamily="34" charset="-122"/>
                  <a:ea typeface="思源黑体" panose="020B0500000000000000" pitchFamily="34" charset="-122"/>
                </a:endParaRPr>
              </a:p>
              <a:p>
                <a:pPr lvl="0" algn="ctr"/>
                <a:r>
                  <a:rPr lang="zh-CN" altLang="en-US" sz="1400" dirty="0">
                    <a:solidFill>
                      <a:schemeClr val="bg1"/>
                    </a:solidFill>
                    <a:latin typeface="思源黑体" panose="020B0500000000000000" pitchFamily="34" charset="-122"/>
                    <a:ea typeface="思源黑体" panose="020B0500000000000000" pitchFamily="34" charset="-122"/>
                  </a:rPr>
                  <a:t>课程</a:t>
                </a:r>
              </a:p>
            </p:txBody>
          </p:sp>
        </p:grpSp>
      </p:grpSp>
      <p:sp>
        <p:nvSpPr>
          <p:cNvPr id="51" name="矩形 50">
            <a:extLst>
              <a:ext uri="{FF2B5EF4-FFF2-40B4-BE49-F238E27FC236}">
                <a16:creationId xmlns:a16="http://schemas.microsoft.com/office/drawing/2014/main" id="{38DC14E8-0767-42D0-9133-9B2AB669DD68}"/>
              </a:ext>
            </a:extLst>
          </p:cNvPr>
          <p:cNvSpPr/>
          <p:nvPr/>
        </p:nvSpPr>
        <p:spPr>
          <a:xfrm>
            <a:off x="1518872" y="1464937"/>
            <a:ext cx="9154255" cy="401841"/>
          </a:xfrm>
          <a:prstGeom prst="rect">
            <a:avLst/>
          </a:prstGeom>
        </p:spPr>
        <p:txBody>
          <a:bodyPr wrap="square">
            <a:spAutoFit/>
          </a:bodyPr>
          <a:lstStyle/>
          <a:p>
            <a:pPr>
              <a:lnSpc>
                <a:spcPct val="120000"/>
              </a:lnSpc>
            </a:pPr>
            <a:r>
              <a:rPr lang="zh-CN" altLang="en-US" dirty="0">
                <a:solidFill>
                  <a:srgbClr val="FF0000"/>
                </a:solidFill>
                <a:ea typeface="等线" panose="02010600030101010101" pitchFamily="2" charset="-122"/>
                <a:cs typeface="Times New Roman" panose="02020603050405020304" pitchFamily="18" charset="0"/>
                <a:sym typeface="+mn-lt"/>
              </a:rPr>
              <a:t>“起点考试网”详情页面，可以看到某科目的学习资源和试题资源。</a:t>
            </a:r>
            <a:endParaRPr lang="zh-CN" altLang="en-US" dirty="0">
              <a:solidFill>
                <a:srgbClr val="FF0000"/>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679392461"/>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a:extLst>
              <a:ext uri="{FF2B5EF4-FFF2-40B4-BE49-F238E27FC236}">
                <a16:creationId xmlns:a16="http://schemas.microsoft.com/office/drawing/2014/main" id="{8B1B781B-3E8B-4F7F-A535-AC89D76F12BD}"/>
              </a:ext>
            </a:extLst>
          </p:cNvPr>
          <p:cNvPicPr>
            <a:picLocks noChangeAspect="1"/>
          </p:cNvPicPr>
          <p:nvPr/>
        </p:nvPicPr>
        <p:blipFill rotWithShape="1">
          <a:blip r:embed="rId3"/>
          <a:srcRect l="2642" r="7624"/>
          <a:stretch/>
        </p:blipFill>
        <p:spPr>
          <a:xfrm>
            <a:off x="7997134" y="3204969"/>
            <a:ext cx="3133743" cy="1789200"/>
          </a:xfrm>
          <a:prstGeom prst="rect">
            <a:avLst/>
          </a:prstGeom>
          <a:ln>
            <a:noFill/>
          </a:ln>
          <a:effectLst>
            <a:outerShdw blurRad="292100" dist="139700" dir="2700000" algn="tl" rotWithShape="0">
              <a:srgbClr val="333333">
                <a:alpha val="65000"/>
              </a:srgbClr>
            </a:outerShdw>
          </a:effectLst>
        </p:spPr>
      </p:pic>
      <p:pic>
        <p:nvPicPr>
          <p:cNvPr id="5" name="图片 4">
            <a:extLst>
              <a:ext uri="{FF2B5EF4-FFF2-40B4-BE49-F238E27FC236}">
                <a16:creationId xmlns:a16="http://schemas.microsoft.com/office/drawing/2014/main" id="{03CAEF9A-C1E0-42CE-9F96-8CF99C6AD531}"/>
              </a:ext>
            </a:extLst>
          </p:cNvPr>
          <p:cNvPicPr>
            <a:picLocks noChangeAspect="1"/>
          </p:cNvPicPr>
          <p:nvPr/>
        </p:nvPicPr>
        <p:blipFill rotWithShape="1">
          <a:blip r:embed="rId4"/>
          <a:srcRect r="25665"/>
          <a:stretch/>
        </p:blipFill>
        <p:spPr>
          <a:xfrm>
            <a:off x="1061119" y="3194898"/>
            <a:ext cx="3133742" cy="1788582"/>
          </a:xfrm>
          <a:prstGeom prst="rect">
            <a:avLst/>
          </a:prstGeom>
          <a:ln>
            <a:noFill/>
          </a:ln>
          <a:effectLst>
            <a:outerShdw blurRad="292100" dist="139700" dir="2700000" algn="tl" rotWithShape="0">
              <a:srgbClr val="333333">
                <a:alpha val="65000"/>
              </a:srgbClr>
            </a:outerShdw>
          </a:effectLst>
        </p:spPr>
      </p:pic>
      <p:pic>
        <p:nvPicPr>
          <p:cNvPr id="10" name="图片 9">
            <a:extLst>
              <a:ext uri="{FF2B5EF4-FFF2-40B4-BE49-F238E27FC236}">
                <a16:creationId xmlns:a16="http://schemas.microsoft.com/office/drawing/2014/main" id="{6A3BB519-7116-414E-AEA3-6DD4C187DC8C}"/>
              </a:ext>
            </a:extLst>
          </p:cNvPr>
          <p:cNvPicPr>
            <a:picLocks noChangeAspect="1"/>
          </p:cNvPicPr>
          <p:nvPr/>
        </p:nvPicPr>
        <p:blipFill rotWithShape="1">
          <a:blip r:embed="rId5"/>
          <a:srcRect r="30683"/>
          <a:stretch/>
        </p:blipFill>
        <p:spPr>
          <a:xfrm>
            <a:off x="4529127" y="3194899"/>
            <a:ext cx="3133743" cy="1788582"/>
          </a:xfrm>
          <a:prstGeom prst="rect">
            <a:avLst/>
          </a:prstGeom>
          <a:ln>
            <a:noFill/>
          </a:ln>
          <a:effectLst>
            <a:outerShdw blurRad="292100" dist="139700" dir="2700000" algn="tl" rotWithShape="0">
              <a:srgbClr val="333333">
                <a:alpha val="65000"/>
              </a:srgbClr>
            </a:outerShdw>
          </a:effectLst>
        </p:spPr>
      </p:pic>
      <p:grpSp>
        <p:nvGrpSpPr>
          <p:cNvPr id="8" name="组合 7"/>
          <p:cNvGrpSpPr/>
          <p:nvPr/>
        </p:nvGrpSpPr>
        <p:grpSpPr>
          <a:xfrm>
            <a:off x="1061120" y="5081709"/>
            <a:ext cx="3133743" cy="1214388"/>
            <a:chOff x="683568" y="2437091"/>
            <a:chExt cx="1800200" cy="1834027"/>
          </a:xfrm>
          <a:effectLst>
            <a:outerShdw blurRad="254000" dist="63500" dir="2700000" algn="tl" rotWithShape="0">
              <a:prstClr val="black">
                <a:alpha val="30000"/>
              </a:prstClr>
            </a:outerShdw>
          </a:effectLst>
        </p:grpSpPr>
        <p:sp>
          <p:nvSpPr>
            <p:cNvPr id="9" name="矩形 8"/>
            <p:cNvSpPr/>
            <p:nvPr/>
          </p:nvSpPr>
          <p:spPr>
            <a:xfrm>
              <a:off x="683568" y="2437091"/>
              <a:ext cx="1800200" cy="1718835"/>
            </a:xfrm>
            <a:prstGeom prst="rect">
              <a:avLst/>
            </a:prstGeom>
            <a:gradFill>
              <a:gsLst>
                <a:gs pos="0">
                  <a:srgbClr val="349BE8"/>
                </a:gs>
                <a:gs pos="100000">
                  <a:srgbClr val="1570B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1000" dirty="0">
                  <a:solidFill>
                    <a:schemeClr val="bg1"/>
                  </a:solidFill>
                  <a:latin typeface="思源黑体" panose="020B0500000000000000" pitchFamily="34" charset="-122"/>
                  <a:ea typeface="思源黑体" panose="020B0500000000000000" pitchFamily="34" charset="-122"/>
                  <a:cs typeface="+mn-ea"/>
                  <a:sym typeface="+mn-lt"/>
                </a:rPr>
                <a:t> </a:t>
              </a:r>
              <a:endParaRPr lang="zh-CN" altLang="en-US" sz="1000" dirty="0">
                <a:solidFill>
                  <a:schemeClr val="bg1"/>
                </a:solidFill>
                <a:latin typeface="思源黑体" panose="020B0500000000000000" pitchFamily="34" charset="-122"/>
                <a:ea typeface="思源黑体" panose="020B0500000000000000" pitchFamily="34" charset="-122"/>
                <a:cs typeface="+mn-ea"/>
                <a:sym typeface="+mn-lt"/>
              </a:endParaRPr>
            </a:p>
          </p:txBody>
        </p:sp>
        <p:sp>
          <p:nvSpPr>
            <p:cNvPr id="11" name="TextBox 10"/>
            <p:cNvSpPr txBox="1"/>
            <p:nvPr/>
          </p:nvSpPr>
          <p:spPr>
            <a:xfrm>
              <a:off x="846287" y="2620236"/>
              <a:ext cx="1474763" cy="1650882"/>
            </a:xfrm>
            <a:prstGeom prst="rect">
              <a:avLst/>
            </a:prstGeom>
            <a:noFill/>
          </p:spPr>
          <p:txBody>
            <a:bodyPr wrap="square" rtlCol="0">
              <a:spAutoFit/>
            </a:bodyPr>
            <a:lstStyle/>
            <a:p>
              <a:pPr algn="just">
                <a:lnSpc>
                  <a:spcPct val="130000"/>
                </a:lnSpc>
              </a:pPr>
              <a:r>
                <a:rPr lang="zh-CN" altLang="en-US" sz="1100" b="1" dirty="0">
                  <a:solidFill>
                    <a:srgbClr val="FFFF00"/>
                  </a:solidFill>
                  <a:latin typeface="思源黑体" panose="020B0500000000000000" pitchFamily="34" charset="-122"/>
                  <a:ea typeface="思源黑体" panose="020B0500000000000000" pitchFamily="34" charset="-122"/>
                  <a:cs typeface="+mn-ea"/>
                  <a:sym typeface="+mn-lt"/>
                </a:rPr>
                <a:t>鼠标浮动主导航，英语类</a:t>
              </a:r>
              <a:endParaRPr lang="en-US" altLang="zh-CN" sz="1100" b="1" dirty="0">
                <a:solidFill>
                  <a:srgbClr val="FFFF00"/>
                </a:solidFill>
                <a:latin typeface="思源黑体" panose="020B0500000000000000" pitchFamily="34" charset="-122"/>
                <a:ea typeface="思源黑体" panose="020B0500000000000000" pitchFamily="34" charset="-122"/>
                <a:cs typeface="+mn-ea"/>
                <a:sym typeface="+mn-lt"/>
              </a:endParaRPr>
            </a:p>
            <a:p>
              <a:pPr algn="just">
                <a:lnSpc>
                  <a:spcPct val="130000"/>
                </a:lnSpc>
              </a:pPr>
              <a:r>
                <a:rPr lang="zh-CN" altLang="en-US" sz="1000" dirty="0">
                  <a:solidFill>
                    <a:schemeClr val="bg1"/>
                  </a:solidFill>
                  <a:latin typeface="思源黑体" panose="020B0500000000000000" pitchFamily="34" charset="-122"/>
                  <a:ea typeface="思源黑体" panose="020B0500000000000000" pitchFamily="34" charset="-122"/>
                  <a:cs typeface="+mn-ea"/>
                  <a:sym typeface="+mn-lt"/>
                </a:rPr>
                <a:t>展开，选择英语四级，进入详情页</a:t>
              </a:r>
              <a:endParaRPr lang="en-US" altLang="zh-CN" sz="1000" dirty="0">
                <a:solidFill>
                  <a:schemeClr val="bg1"/>
                </a:solidFill>
                <a:latin typeface="思源黑体" panose="020B0500000000000000" pitchFamily="34" charset="-122"/>
                <a:ea typeface="思源黑体" panose="020B0500000000000000" pitchFamily="34" charset="-122"/>
                <a:cs typeface="+mn-ea"/>
                <a:sym typeface="+mn-lt"/>
              </a:endParaRPr>
            </a:p>
            <a:p>
              <a:pPr algn="just">
                <a:lnSpc>
                  <a:spcPct val="130000"/>
                </a:lnSpc>
              </a:pPr>
              <a:r>
                <a:rPr lang="zh-CN" altLang="en-US" sz="1000" dirty="0">
                  <a:solidFill>
                    <a:schemeClr val="bg1"/>
                  </a:solidFill>
                  <a:latin typeface="思源黑体" panose="020B0500000000000000" pitchFamily="34" charset="-122"/>
                  <a:ea typeface="思源黑体" panose="020B0500000000000000" pitchFamily="34" charset="-122"/>
                  <a:cs typeface="+mn-ea"/>
                  <a:sym typeface="+mn-lt"/>
                </a:rPr>
                <a:t>选历年真题标签栏目</a:t>
              </a:r>
              <a:endParaRPr lang="en-US" altLang="zh-CN" sz="1000" dirty="0">
                <a:solidFill>
                  <a:schemeClr val="bg1"/>
                </a:solidFill>
                <a:latin typeface="思源黑体" panose="020B0500000000000000" pitchFamily="34" charset="-122"/>
                <a:ea typeface="思源黑体" panose="020B0500000000000000" pitchFamily="34" charset="-122"/>
                <a:cs typeface="+mn-ea"/>
                <a:sym typeface="+mn-lt"/>
              </a:endParaRPr>
            </a:p>
            <a:p>
              <a:pPr algn="just">
                <a:lnSpc>
                  <a:spcPct val="130000"/>
                </a:lnSpc>
              </a:pPr>
              <a:r>
                <a:rPr lang="zh-CN" altLang="en-US" sz="1000" dirty="0">
                  <a:solidFill>
                    <a:schemeClr val="bg1"/>
                  </a:solidFill>
                  <a:latin typeface="思源黑体" panose="020B0500000000000000" pitchFamily="34" charset="-122"/>
                  <a:ea typeface="思源黑体" panose="020B0500000000000000" pitchFamily="34" charset="-122"/>
                  <a:cs typeface="+mn-ea"/>
                  <a:sym typeface="+mn-lt"/>
                </a:rPr>
                <a:t>即显示所有真题，倒序排列</a:t>
              </a:r>
              <a:endParaRPr lang="en-US" altLang="zh-CN" sz="1000" dirty="0">
                <a:solidFill>
                  <a:schemeClr val="bg1"/>
                </a:solidFill>
                <a:latin typeface="思源黑体" panose="020B0500000000000000" pitchFamily="34" charset="-122"/>
                <a:ea typeface="思源黑体" panose="020B0500000000000000" pitchFamily="34" charset="-122"/>
                <a:cs typeface="+mn-ea"/>
                <a:sym typeface="+mn-lt"/>
              </a:endParaRPr>
            </a:p>
            <a:p>
              <a:pPr algn="just">
                <a:lnSpc>
                  <a:spcPct val="130000"/>
                </a:lnSpc>
              </a:pPr>
              <a:endParaRPr lang="en-US" altLang="zh-CN" sz="1000" dirty="0">
                <a:solidFill>
                  <a:schemeClr val="bg1"/>
                </a:solidFill>
                <a:latin typeface="思源黑体" panose="020B0500000000000000" pitchFamily="34" charset="-122"/>
                <a:ea typeface="思源黑体" panose="020B0500000000000000" pitchFamily="34" charset="-122"/>
                <a:cs typeface="+mn-ea"/>
                <a:sym typeface="+mn-lt"/>
              </a:endParaRPr>
            </a:p>
          </p:txBody>
        </p:sp>
      </p:grpSp>
      <p:grpSp>
        <p:nvGrpSpPr>
          <p:cNvPr id="12" name="组合 11"/>
          <p:cNvGrpSpPr/>
          <p:nvPr/>
        </p:nvGrpSpPr>
        <p:grpSpPr>
          <a:xfrm>
            <a:off x="1061120" y="2719443"/>
            <a:ext cx="3133743" cy="524655"/>
            <a:chOff x="683568" y="985036"/>
            <a:chExt cx="1800200" cy="405747"/>
          </a:xfrm>
          <a:solidFill>
            <a:srgbClr val="4AABC8"/>
          </a:solidFill>
          <a:effectLst>
            <a:outerShdw blurRad="254000" dist="63500" dir="2700000" algn="tl" rotWithShape="0">
              <a:prstClr val="black">
                <a:alpha val="30000"/>
              </a:prstClr>
            </a:outerShdw>
          </a:effectLst>
        </p:grpSpPr>
        <p:sp>
          <p:nvSpPr>
            <p:cNvPr id="13" name="矩形 25"/>
            <p:cNvSpPr/>
            <p:nvPr/>
          </p:nvSpPr>
          <p:spPr>
            <a:xfrm>
              <a:off x="683568" y="985036"/>
              <a:ext cx="1800200" cy="405747"/>
            </a:xfrm>
            <a:custGeom>
              <a:avLst/>
              <a:gdLst/>
              <a:ahLst/>
              <a:cxnLst/>
              <a:rect l="l" t="t" r="r" b="b"/>
              <a:pathLst>
                <a:path w="1800200" h="405747">
                  <a:moveTo>
                    <a:pt x="0" y="0"/>
                  </a:moveTo>
                  <a:lnTo>
                    <a:pt x="1800200" y="0"/>
                  </a:lnTo>
                  <a:lnTo>
                    <a:pt x="1800200" y="297062"/>
                  </a:lnTo>
                  <a:lnTo>
                    <a:pt x="986506" y="297062"/>
                  </a:lnTo>
                  <a:lnTo>
                    <a:pt x="900101" y="405747"/>
                  </a:lnTo>
                  <a:lnTo>
                    <a:pt x="813696" y="297062"/>
                  </a:lnTo>
                  <a:lnTo>
                    <a:pt x="0" y="297062"/>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14" name="TextBox 13"/>
            <p:cNvSpPr txBox="1"/>
            <p:nvPr/>
          </p:nvSpPr>
          <p:spPr>
            <a:xfrm>
              <a:off x="1353818" y="993557"/>
              <a:ext cx="459691" cy="294850"/>
            </a:xfrm>
            <a:prstGeom prst="rect">
              <a:avLst/>
            </a:prstGeom>
            <a:noFill/>
          </p:spPr>
          <p:txBody>
            <a:bodyPr wrap="none" rtlCol="0">
              <a:spAutoFit/>
            </a:bodyPr>
            <a:lstStyle/>
            <a:p>
              <a:pPr algn="ctr">
                <a:lnSpc>
                  <a:spcPct val="130000"/>
                </a:lnSpc>
              </a:pPr>
              <a:r>
                <a:rPr lang="zh-CN" altLang="en-US" sz="1600" dirty="0">
                  <a:solidFill>
                    <a:schemeClr val="bg1"/>
                  </a:solidFill>
                  <a:latin typeface="思源黑体" panose="020B0500000000000000" pitchFamily="34" charset="-122"/>
                  <a:ea typeface="思源黑体" panose="020B0500000000000000" pitchFamily="34" charset="-122"/>
                  <a:cs typeface="+mn-ea"/>
                  <a:sym typeface="+mn-lt"/>
                </a:rPr>
                <a:t>途径一</a:t>
              </a:r>
            </a:p>
          </p:txBody>
        </p:sp>
      </p:grpSp>
      <p:grpSp>
        <p:nvGrpSpPr>
          <p:cNvPr id="19" name="组合 18"/>
          <p:cNvGrpSpPr/>
          <p:nvPr/>
        </p:nvGrpSpPr>
        <p:grpSpPr>
          <a:xfrm>
            <a:off x="4529127" y="2719443"/>
            <a:ext cx="3133743" cy="524655"/>
            <a:chOff x="2675789" y="985036"/>
            <a:chExt cx="1800200" cy="405747"/>
          </a:xfrm>
          <a:solidFill>
            <a:schemeClr val="accent4">
              <a:lumMod val="75000"/>
            </a:schemeClr>
          </a:solidFill>
          <a:effectLst>
            <a:outerShdw blurRad="254000" dist="63500" dir="2700000" algn="tl" rotWithShape="0">
              <a:prstClr val="black">
                <a:alpha val="30000"/>
              </a:prstClr>
            </a:outerShdw>
          </a:effectLst>
        </p:grpSpPr>
        <p:sp>
          <p:nvSpPr>
            <p:cNvPr id="20" name="矩形 25"/>
            <p:cNvSpPr/>
            <p:nvPr/>
          </p:nvSpPr>
          <p:spPr>
            <a:xfrm>
              <a:off x="2675789" y="985036"/>
              <a:ext cx="1800200" cy="405747"/>
            </a:xfrm>
            <a:custGeom>
              <a:avLst/>
              <a:gdLst/>
              <a:ahLst/>
              <a:cxnLst/>
              <a:rect l="l" t="t" r="r" b="b"/>
              <a:pathLst>
                <a:path w="1800200" h="405747">
                  <a:moveTo>
                    <a:pt x="0" y="0"/>
                  </a:moveTo>
                  <a:lnTo>
                    <a:pt x="1800200" y="0"/>
                  </a:lnTo>
                  <a:lnTo>
                    <a:pt x="1800200" y="297062"/>
                  </a:lnTo>
                  <a:lnTo>
                    <a:pt x="986506" y="297062"/>
                  </a:lnTo>
                  <a:lnTo>
                    <a:pt x="900101" y="405747"/>
                  </a:lnTo>
                  <a:lnTo>
                    <a:pt x="813696" y="297062"/>
                  </a:lnTo>
                  <a:lnTo>
                    <a:pt x="0" y="29706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21" name="TextBox 20"/>
            <p:cNvSpPr txBox="1"/>
            <p:nvPr/>
          </p:nvSpPr>
          <p:spPr>
            <a:xfrm>
              <a:off x="3346042" y="990441"/>
              <a:ext cx="459691" cy="294849"/>
            </a:xfrm>
            <a:prstGeom prst="rect">
              <a:avLst/>
            </a:prstGeom>
            <a:solidFill>
              <a:schemeClr val="accent5">
                <a:lumMod val="50000"/>
              </a:schemeClr>
            </a:solidFill>
          </p:spPr>
          <p:txBody>
            <a:bodyPr wrap="none" rtlCol="0">
              <a:spAutoFit/>
            </a:bodyPr>
            <a:lstStyle/>
            <a:p>
              <a:pPr algn="ctr">
                <a:lnSpc>
                  <a:spcPct val="130000"/>
                </a:lnSpc>
              </a:pPr>
              <a:r>
                <a:rPr lang="zh-CN" altLang="en-US" sz="1600" dirty="0">
                  <a:solidFill>
                    <a:schemeClr val="bg1"/>
                  </a:solidFill>
                  <a:latin typeface="思源黑体" panose="020B0500000000000000" pitchFamily="34" charset="-122"/>
                  <a:ea typeface="思源黑体" panose="020B0500000000000000" pitchFamily="34" charset="-122"/>
                  <a:cs typeface="+mn-ea"/>
                  <a:sym typeface="+mn-lt"/>
                </a:rPr>
                <a:t>途径二</a:t>
              </a:r>
            </a:p>
          </p:txBody>
        </p:sp>
      </p:grpSp>
      <p:grpSp>
        <p:nvGrpSpPr>
          <p:cNvPr id="26" name="组合 25"/>
          <p:cNvGrpSpPr/>
          <p:nvPr/>
        </p:nvGrpSpPr>
        <p:grpSpPr>
          <a:xfrm>
            <a:off x="7997136" y="2719443"/>
            <a:ext cx="3133743" cy="524655"/>
            <a:chOff x="4668010" y="985036"/>
            <a:chExt cx="1800200" cy="405747"/>
          </a:xfrm>
          <a:solidFill>
            <a:srgbClr val="D24F59"/>
          </a:solidFill>
          <a:effectLst>
            <a:outerShdw blurRad="254000" dist="63500" dir="2700000" algn="tl" rotWithShape="0">
              <a:prstClr val="black">
                <a:alpha val="30000"/>
              </a:prstClr>
            </a:outerShdw>
          </a:effectLst>
        </p:grpSpPr>
        <p:sp>
          <p:nvSpPr>
            <p:cNvPr id="27" name="矩形 25"/>
            <p:cNvSpPr/>
            <p:nvPr/>
          </p:nvSpPr>
          <p:spPr>
            <a:xfrm>
              <a:off x="4668010" y="985036"/>
              <a:ext cx="1800200" cy="405747"/>
            </a:xfrm>
            <a:custGeom>
              <a:avLst/>
              <a:gdLst/>
              <a:ahLst/>
              <a:cxnLst/>
              <a:rect l="l" t="t" r="r" b="b"/>
              <a:pathLst>
                <a:path w="1800200" h="405747">
                  <a:moveTo>
                    <a:pt x="0" y="0"/>
                  </a:moveTo>
                  <a:lnTo>
                    <a:pt x="1800200" y="0"/>
                  </a:lnTo>
                  <a:lnTo>
                    <a:pt x="1800200" y="297062"/>
                  </a:lnTo>
                  <a:lnTo>
                    <a:pt x="986506" y="297062"/>
                  </a:lnTo>
                  <a:lnTo>
                    <a:pt x="900101" y="405747"/>
                  </a:lnTo>
                  <a:lnTo>
                    <a:pt x="813696" y="297062"/>
                  </a:lnTo>
                  <a:lnTo>
                    <a:pt x="0" y="297062"/>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28" name="TextBox 27"/>
            <p:cNvSpPr txBox="1"/>
            <p:nvPr/>
          </p:nvSpPr>
          <p:spPr>
            <a:xfrm>
              <a:off x="5386353" y="993557"/>
              <a:ext cx="459691" cy="294850"/>
            </a:xfrm>
            <a:prstGeom prst="rect">
              <a:avLst/>
            </a:prstGeom>
            <a:noFill/>
          </p:spPr>
          <p:txBody>
            <a:bodyPr wrap="none" rtlCol="0">
              <a:spAutoFit/>
            </a:bodyPr>
            <a:lstStyle/>
            <a:p>
              <a:pPr algn="ctr">
                <a:lnSpc>
                  <a:spcPct val="130000"/>
                </a:lnSpc>
              </a:pPr>
              <a:r>
                <a:rPr lang="zh-CN" altLang="en-US" sz="1600" dirty="0">
                  <a:solidFill>
                    <a:schemeClr val="bg1"/>
                  </a:solidFill>
                  <a:latin typeface="思源黑体" panose="020B0500000000000000" pitchFamily="34" charset="-122"/>
                  <a:ea typeface="思源黑体" panose="020B0500000000000000" pitchFamily="34" charset="-122"/>
                  <a:cs typeface="+mn-ea"/>
                  <a:sym typeface="+mn-lt"/>
                </a:rPr>
                <a:t>途径三</a:t>
              </a:r>
            </a:p>
          </p:txBody>
        </p:sp>
      </p:grpSp>
      <p:sp>
        <p:nvSpPr>
          <p:cNvPr id="36" name="矩形 35"/>
          <p:cNvSpPr/>
          <p:nvPr/>
        </p:nvSpPr>
        <p:spPr>
          <a:xfrm>
            <a:off x="1244421" y="341781"/>
            <a:ext cx="2867228" cy="430374"/>
          </a:xfrm>
          <a:prstGeom prst="rect">
            <a:avLst/>
          </a:prstGeom>
        </p:spPr>
        <p:txBody>
          <a:bodyPr wrap="square">
            <a:spAutoFit/>
          </a:bodyPr>
          <a:lstStyle/>
          <a:p>
            <a:pPr>
              <a:lnSpc>
                <a:spcPct val="120000"/>
              </a:lnSpc>
            </a:pPr>
            <a:r>
              <a:rPr lang="zh-CN" altLang="en-US" sz="2000" b="1" dirty="0">
                <a:solidFill>
                  <a:srgbClr val="FF0000"/>
                </a:solidFill>
                <a:latin typeface="思源黑体" panose="020B0500000000000000" pitchFamily="34" charset="-122"/>
                <a:ea typeface="思源黑体" panose="020B0500000000000000" pitchFamily="34" charset="-122"/>
                <a:cs typeface="+mn-ea"/>
                <a:sym typeface="+mn-lt"/>
              </a:rPr>
              <a:t>起点考试网资源检索</a:t>
            </a:r>
            <a:r>
              <a:rPr lang="en-US" altLang="zh-CN" sz="2000" b="1" dirty="0">
                <a:solidFill>
                  <a:srgbClr val="FF0000"/>
                </a:solidFill>
                <a:latin typeface="思源黑体" panose="020B0500000000000000" pitchFamily="34" charset="-122"/>
                <a:ea typeface="思源黑体" panose="020B0500000000000000" pitchFamily="34" charset="-122"/>
                <a:cs typeface="+mn-ea"/>
                <a:sym typeface="+mn-lt"/>
              </a:rPr>
              <a:t>-1</a:t>
            </a:r>
            <a:endParaRPr lang="zh-CN" altLang="en-US" sz="2000" b="1" dirty="0">
              <a:solidFill>
                <a:srgbClr val="FF0000"/>
              </a:solidFill>
              <a:latin typeface="思源黑体" panose="020B0500000000000000" pitchFamily="34" charset="-122"/>
              <a:ea typeface="思源黑体" panose="020B0500000000000000" pitchFamily="34" charset="-122"/>
              <a:cs typeface="+mn-ea"/>
              <a:sym typeface="+mn-lt"/>
            </a:endParaRPr>
          </a:p>
        </p:txBody>
      </p:sp>
      <p:sp>
        <p:nvSpPr>
          <p:cNvPr id="37" name="文本框 36">
            <a:extLst>
              <a:ext uri="{FF2B5EF4-FFF2-40B4-BE49-F238E27FC236}">
                <a16:creationId xmlns:a16="http://schemas.microsoft.com/office/drawing/2014/main" id="{70B6FDE9-81DE-4F6D-8569-52C1DE982BA8}"/>
              </a:ext>
            </a:extLst>
          </p:cNvPr>
          <p:cNvSpPr txBox="1"/>
          <p:nvPr/>
        </p:nvSpPr>
        <p:spPr>
          <a:xfrm>
            <a:off x="1061119" y="1866542"/>
            <a:ext cx="10069758" cy="646331"/>
          </a:xfrm>
          <a:prstGeom prst="rect">
            <a:avLst/>
          </a:prstGeom>
          <a:noFill/>
        </p:spPr>
        <p:txBody>
          <a:bodyPr wrap="square">
            <a:spAutoFit/>
          </a:bodyPr>
          <a:lstStyle/>
          <a:p>
            <a:pPr lvl="0" algn="just"/>
            <a:r>
              <a:rPr lang="zh-CN" altLang="en-US"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小英同学想</a:t>
            </a:r>
            <a:r>
              <a:rPr lang="zh-CN" altLang="zh-CN"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利用起点考试网，查找</a:t>
            </a:r>
            <a:r>
              <a:rPr lang="zh-CN" altLang="en-US"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最近两年的</a:t>
            </a:r>
            <a:r>
              <a:rPr lang="zh-CN" altLang="zh-CN"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大学英语四级真题系列试卷进行练习，</a:t>
            </a:r>
            <a:r>
              <a:rPr lang="zh-CN" altLang="en-US"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按照以下几种路径可实现快速查找。</a:t>
            </a:r>
            <a:endParaRPr lang="zh-CN" altLang="zh-CN"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p:txBody>
      </p:sp>
      <p:grpSp>
        <p:nvGrpSpPr>
          <p:cNvPr id="42" name="组合 41">
            <a:extLst>
              <a:ext uri="{FF2B5EF4-FFF2-40B4-BE49-F238E27FC236}">
                <a16:creationId xmlns:a16="http://schemas.microsoft.com/office/drawing/2014/main" id="{90A75D53-52FB-46F9-B536-1EB6A8CEDA36}"/>
              </a:ext>
            </a:extLst>
          </p:cNvPr>
          <p:cNvGrpSpPr/>
          <p:nvPr/>
        </p:nvGrpSpPr>
        <p:grpSpPr>
          <a:xfrm>
            <a:off x="4529126" y="5081710"/>
            <a:ext cx="3133743" cy="1214388"/>
            <a:chOff x="683568" y="2437091"/>
            <a:chExt cx="1800200" cy="1834026"/>
          </a:xfrm>
          <a:effectLst>
            <a:outerShdw blurRad="254000" dist="63500" dir="2700000" algn="tl" rotWithShape="0">
              <a:prstClr val="black">
                <a:alpha val="30000"/>
              </a:prstClr>
            </a:outerShdw>
          </a:effectLst>
        </p:grpSpPr>
        <p:sp>
          <p:nvSpPr>
            <p:cNvPr id="43" name="矩形 42">
              <a:extLst>
                <a:ext uri="{FF2B5EF4-FFF2-40B4-BE49-F238E27FC236}">
                  <a16:creationId xmlns:a16="http://schemas.microsoft.com/office/drawing/2014/main" id="{053C5F6C-EE6A-497B-98BF-299F1D2C5413}"/>
                </a:ext>
              </a:extLst>
            </p:cNvPr>
            <p:cNvSpPr/>
            <p:nvPr/>
          </p:nvSpPr>
          <p:spPr>
            <a:xfrm>
              <a:off x="683568" y="2437091"/>
              <a:ext cx="1800200" cy="1718835"/>
            </a:xfrm>
            <a:prstGeom prst="rect">
              <a:avLst/>
            </a:prstGeom>
            <a:gradFill>
              <a:gsLst>
                <a:gs pos="0">
                  <a:srgbClr val="349BE8"/>
                </a:gs>
                <a:gs pos="100000">
                  <a:srgbClr val="1570B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1000" dirty="0">
                  <a:solidFill>
                    <a:schemeClr val="bg1"/>
                  </a:solidFill>
                  <a:latin typeface="思源黑体" panose="020B0500000000000000" pitchFamily="34" charset="-122"/>
                  <a:ea typeface="思源黑体" panose="020B0500000000000000" pitchFamily="34" charset="-122"/>
                  <a:cs typeface="+mn-ea"/>
                  <a:sym typeface="+mn-lt"/>
                </a:rPr>
                <a:t> </a:t>
              </a:r>
              <a:endParaRPr lang="zh-CN" altLang="en-US" sz="1000" dirty="0">
                <a:solidFill>
                  <a:schemeClr val="bg1"/>
                </a:solidFill>
                <a:latin typeface="思源黑体" panose="020B0500000000000000" pitchFamily="34" charset="-122"/>
                <a:ea typeface="思源黑体" panose="020B0500000000000000" pitchFamily="34" charset="-122"/>
                <a:cs typeface="+mn-ea"/>
                <a:sym typeface="+mn-lt"/>
              </a:endParaRPr>
            </a:p>
          </p:txBody>
        </p:sp>
        <p:sp>
          <p:nvSpPr>
            <p:cNvPr id="44" name="TextBox 10">
              <a:extLst>
                <a:ext uri="{FF2B5EF4-FFF2-40B4-BE49-F238E27FC236}">
                  <a16:creationId xmlns:a16="http://schemas.microsoft.com/office/drawing/2014/main" id="{7F9DC39A-7F7F-4476-8162-2FE31DA4CE22}"/>
                </a:ext>
              </a:extLst>
            </p:cNvPr>
            <p:cNvSpPr txBox="1"/>
            <p:nvPr/>
          </p:nvSpPr>
          <p:spPr>
            <a:xfrm>
              <a:off x="846287" y="2620236"/>
              <a:ext cx="1474763" cy="1650881"/>
            </a:xfrm>
            <a:prstGeom prst="rect">
              <a:avLst/>
            </a:prstGeom>
            <a:noFill/>
          </p:spPr>
          <p:txBody>
            <a:bodyPr wrap="square" rtlCol="0">
              <a:spAutoFit/>
            </a:bodyPr>
            <a:lstStyle/>
            <a:p>
              <a:pPr algn="just">
                <a:lnSpc>
                  <a:spcPct val="130000"/>
                </a:lnSpc>
              </a:pPr>
              <a:r>
                <a:rPr lang="zh-CN" altLang="en-US" sz="1100" b="1" dirty="0">
                  <a:solidFill>
                    <a:srgbClr val="FFFF00"/>
                  </a:solidFill>
                  <a:latin typeface="思源黑体" panose="020B0500000000000000" pitchFamily="34" charset="-122"/>
                  <a:ea typeface="思源黑体" panose="020B0500000000000000" pitchFamily="34" charset="-122"/>
                  <a:cs typeface="+mn-ea"/>
                  <a:sym typeface="+mn-lt"/>
                </a:rPr>
                <a:t>分类导航，英语类</a:t>
              </a:r>
              <a:r>
                <a:rPr lang="zh-CN" altLang="en-US" sz="1050" b="1" dirty="0">
                  <a:solidFill>
                    <a:srgbClr val="FFFF00"/>
                  </a:solidFill>
                  <a:latin typeface="思源黑体" panose="020B0500000000000000" pitchFamily="34" charset="-122"/>
                  <a:ea typeface="思源黑体" panose="020B0500000000000000" pitchFamily="34" charset="-122"/>
                  <a:cs typeface="+mn-ea"/>
                  <a:sym typeface="+mn-lt"/>
                </a:rPr>
                <a:t>，</a:t>
              </a:r>
              <a:endParaRPr lang="en-US" altLang="zh-CN" sz="1050" b="1" dirty="0">
                <a:solidFill>
                  <a:srgbClr val="FFFF00"/>
                </a:solidFill>
                <a:latin typeface="思源黑体" panose="020B0500000000000000" pitchFamily="34" charset="-122"/>
                <a:ea typeface="思源黑体" panose="020B0500000000000000" pitchFamily="34" charset="-122"/>
                <a:cs typeface="+mn-ea"/>
                <a:sym typeface="+mn-lt"/>
              </a:endParaRPr>
            </a:p>
            <a:p>
              <a:pPr algn="just">
                <a:lnSpc>
                  <a:spcPct val="130000"/>
                </a:lnSpc>
              </a:pPr>
              <a:r>
                <a:rPr lang="zh-CN" altLang="en-US" sz="1000" dirty="0">
                  <a:solidFill>
                    <a:schemeClr val="bg1"/>
                  </a:solidFill>
                  <a:latin typeface="思源黑体" panose="020B0500000000000000" pitchFamily="34" charset="-122"/>
                  <a:ea typeface="思源黑体" panose="020B0500000000000000" pitchFamily="34" charset="-122"/>
                  <a:cs typeface="+mn-ea"/>
                  <a:sym typeface="+mn-lt"/>
                </a:rPr>
                <a:t>点击英语四级图标，进入详情页</a:t>
              </a:r>
              <a:endParaRPr lang="en-US" altLang="zh-CN" sz="1000" dirty="0">
                <a:solidFill>
                  <a:schemeClr val="bg1"/>
                </a:solidFill>
                <a:latin typeface="思源黑体" panose="020B0500000000000000" pitchFamily="34" charset="-122"/>
                <a:ea typeface="思源黑体" panose="020B0500000000000000" pitchFamily="34" charset="-122"/>
                <a:cs typeface="+mn-ea"/>
                <a:sym typeface="+mn-lt"/>
              </a:endParaRPr>
            </a:p>
            <a:p>
              <a:pPr algn="just">
                <a:lnSpc>
                  <a:spcPct val="130000"/>
                </a:lnSpc>
              </a:pPr>
              <a:r>
                <a:rPr lang="zh-CN" altLang="en-US" sz="1000" dirty="0">
                  <a:solidFill>
                    <a:schemeClr val="bg1"/>
                  </a:solidFill>
                  <a:latin typeface="思源黑体" panose="020B0500000000000000" pitchFamily="34" charset="-122"/>
                  <a:ea typeface="思源黑体" panose="020B0500000000000000" pitchFamily="34" charset="-122"/>
                  <a:cs typeface="+mn-ea"/>
                  <a:sym typeface="+mn-lt"/>
                </a:rPr>
                <a:t>选历年真题标签栏目</a:t>
              </a:r>
              <a:endParaRPr lang="en-US" altLang="zh-CN" sz="1000" dirty="0">
                <a:solidFill>
                  <a:schemeClr val="bg1"/>
                </a:solidFill>
                <a:latin typeface="思源黑体" panose="020B0500000000000000" pitchFamily="34" charset="-122"/>
                <a:ea typeface="思源黑体" panose="020B0500000000000000" pitchFamily="34" charset="-122"/>
                <a:cs typeface="+mn-ea"/>
                <a:sym typeface="+mn-lt"/>
              </a:endParaRPr>
            </a:p>
            <a:p>
              <a:pPr algn="just">
                <a:lnSpc>
                  <a:spcPct val="130000"/>
                </a:lnSpc>
              </a:pPr>
              <a:r>
                <a:rPr lang="zh-CN" altLang="en-US" sz="1000" dirty="0">
                  <a:solidFill>
                    <a:schemeClr val="bg1"/>
                  </a:solidFill>
                  <a:latin typeface="思源黑体" panose="020B0500000000000000" pitchFamily="34" charset="-122"/>
                  <a:ea typeface="思源黑体" panose="020B0500000000000000" pitchFamily="34" charset="-122"/>
                  <a:cs typeface="+mn-ea"/>
                  <a:sym typeface="+mn-lt"/>
                </a:rPr>
                <a:t>即显示所有真题，倒序排列</a:t>
              </a:r>
              <a:endParaRPr lang="en-US" altLang="zh-CN" sz="1000" dirty="0">
                <a:solidFill>
                  <a:schemeClr val="bg1"/>
                </a:solidFill>
                <a:latin typeface="思源黑体" panose="020B0500000000000000" pitchFamily="34" charset="-122"/>
                <a:ea typeface="思源黑体" panose="020B0500000000000000" pitchFamily="34" charset="-122"/>
                <a:cs typeface="+mn-ea"/>
                <a:sym typeface="+mn-lt"/>
              </a:endParaRPr>
            </a:p>
            <a:p>
              <a:pPr algn="just">
                <a:lnSpc>
                  <a:spcPct val="130000"/>
                </a:lnSpc>
              </a:pPr>
              <a:endParaRPr lang="en-US" altLang="zh-CN" sz="1000" dirty="0">
                <a:solidFill>
                  <a:schemeClr val="bg1"/>
                </a:solidFill>
                <a:latin typeface="思源黑体" panose="020B0500000000000000" pitchFamily="34" charset="-122"/>
                <a:ea typeface="思源黑体" panose="020B0500000000000000" pitchFamily="34" charset="-122"/>
                <a:cs typeface="+mn-ea"/>
                <a:sym typeface="+mn-lt"/>
              </a:endParaRPr>
            </a:p>
          </p:txBody>
        </p:sp>
      </p:grpSp>
      <p:grpSp>
        <p:nvGrpSpPr>
          <p:cNvPr id="45" name="组合 44">
            <a:extLst>
              <a:ext uri="{FF2B5EF4-FFF2-40B4-BE49-F238E27FC236}">
                <a16:creationId xmlns:a16="http://schemas.microsoft.com/office/drawing/2014/main" id="{064E4EFD-74B1-4F31-80EF-B062E4CAB645}"/>
              </a:ext>
            </a:extLst>
          </p:cNvPr>
          <p:cNvGrpSpPr/>
          <p:nvPr/>
        </p:nvGrpSpPr>
        <p:grpSpPr>
          <a:xfrm>
            <a:off x="7997132" y="5053575"/>
            <a:ext cx="3133743" cy="1214388"/>
            <a:chOff x="683568" y="2437091"/>
            <a:chExt cx="1800200" cy="1834027"/>
          </a:xfrm>
          <a:effectLst>
            <a:outerShdw blurRad="254000" dist="63500" dir="2700000" algn="tl" rotWithShape="0">
              <a:prstClr val="black">
                <a:alpha val="30000"/>
              </a:prstClr>
            </a:outerShdw>
          </a:effectLst>
        </p:grpSpPr>
        <p:sp>
          <p:nvSpPr>
            <p:cNvPr id="46" name="矩形 45">
              <a:extLst>
                <a:ext uri="{FF2B5EF4-FFF2-40B4-BE49-F238E27FC236}">
                  <a16:creationId xmlns:a16="http://schemas.microsoft.com/office/drawing/2014/main" id="{902E5BE2-4372-45DA-B1EA-68EC9213A659}"/>
                </a:ext>
              </a:extLst>
            </p:cNvPr>
            <p:cNvSpPr/>
            <p:nvPr/>
          </p:nvSpPr>
          <p:spPr>
            <a:xfrm>
              <a:off x="683568" y="2437091"/>
              <a:ext cx="1800200" cy="1718835"/>
            </a:xfrm>
            <a:prstGeom prst="rect">
              <a:avLst/>
            </a:prstGeom>
            <a:gradFill>
              <a:gsLst>
                <a:gs pos="0">
                  <a:srgbClr val="349BE8"/>
                </a:gs>
                <a:gs pos="100000">
                  <a:srgbClr val="1570B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1000" dirty="0">
                  <a:solidFill>
                    <a:schemeClr val="bg1"/>
                  </a:solidFill>
                  <a:latin typeface="思源黑体" panose="020B0500000000000000" pitchFamily="34" charset="-122"/>
                  <a:ea typeface="思源黑体" panose="020B0500000000000000" pitchFamily="34" charset="-122"/>
                  <a:cs typeface="+mn-ea"/>
                  <a:sym typeface="+mn-lt"/>
                </a:rPr>
                <a:t> </a:t>
              </a:r>
              <a:endParaRPr lang="zh-CN" altLang="en-US" sz="1000" dirty="0">
                <a:solidFill>
                  <a:schemeClr val="bg1"/>
                </a:solidFill>
                <a:latin typeface="思源黑体" panose="020B0500000000000000" pitchFamily="34" charset="-122"/>
                <a:ea typeface="思源黑体" panose="020B0500000000000000" pitchFamily="34" charset="-122"/>
                <a:cs typeface="+mn-ea"/>
                <a:sym typeface="+mn-lt"/>
              </a:endParaRPr>
            </a:p>
          </p:txBody>
        </p:sp>
        <p:sp>
          <p:nvSpPr>
            <p:cNvPr id="47" name="TextBox 10">
              <a:extLst>
                <a:ext uri="{FF2B5EF4-FFF2-40B4-BE49-F238E27FC236}">
                  <a16:creationId xmlns:a16="http://schemas.microsoft.com/office/drawing/2014/main" id="{28B20A35-D092-4171-9715-C5F0C180855F}"/>
                </a:ext>
              </a:extLst>
            </p:cNvPr>
            <p:cNvSpPr txBox="1"/>
            <p:nvPr/>
          </p:nvSpPr>
          <p:spPr>
            <a:xfrm>
              <a:off x="846287" y="2620236"/>
              <a:ext cx="1637481" cy="1650882"/>
            </a:xfrm>
            <a:prstGeom prst="rect">
              <a:avLst/>
            </a:prstGeom>
            <a:noFill/>
          </p:spPr>
          <p:txBody>
            <a:bodyPr wrap="square" rtlCol="0">
              <a:spAutoFit/>
            </a:bodyPr>
            <a:lstStyle/>
            <a:p>
              <a:pPr algn="just">
                <a:lnSpc>
                  <a:spcPct val="130000"/>
                </a:lnSpc>
              </a:pPr>
              <a:r>
                <a:rPr lang="zh-CN" altLang="en-US" sz="1100" b="1" dirty="0">
                  <a:solidFill>
                    <a:srgbClr val="FFFF00"/>
                  </a:solidFill>
                  <a:latin typeface="思源黑体" panose="020B0500000000000000" pitchFamily="34" charset="-122"/>
                  <a:ea typeface="思源黑体" panose="020B0500000000000000" pitchFamily="34" charset="-122"/>
                  <a:cs typeface="+mn-ea"/>
                  <a:sym typeface="+mn-lt"/>
                </a:rPr>
                <a:t>首页点击高级检索</a:t>
              </a:r>
              <a:endParaRPr lang="en-US" altLang="zh-CN" sz="1100" b="1" dirty="0">
                <a:solidFill>
                  <a:srgbClr val="FFFF00"/>
                </a:solidFill>
                <a:latin typeface="思源黑体" panose="020B0500000000000000" pitchFamily="34" charset="-122"/>
                <a:ea typeface="思源黑体" panose="020B0500000000000000" pitchFamily="34" charset="-122"/>
                <a:cs typeface="+mn-ea"/>
                <a:sym typeface="+mn-lt"/>
              </a:endParaRPr>
            </a:p>
            <a:p>
              <a:pPr algn="just">
                <a:lnSpc>
                  <a:spcPct val="130000"/>
                </a:lnSpc>
              </a:pPr>
              <a:r>
                <a:rPr lang="zh-CN" altLang="en-US" sz="1000" dirty="0">
                  <a:solidFill>
                    <a:schemeClr val="bg1"/>
                  </a:solidFill>
                  <a:latin typeface="思源黑体" panose="020B0500000000000000" pitchFamily="34" charset="-122"/>
                  <a:ea typeface="思源黑体" panose="020B0500000000000000" pitchFamily="34" charset="-122"/>
                  <a:cs typeface="+mn-ea"/>
                  <a:sym typeface="+mn-lt"/>
                </a:rPr>
                <a:t>输入关键词真题，分类选试题，科目选英语四级</a:t>
              </a:r>
              <a:endParaRPr lang="en-US" altLang="zh-CN" sz="1000" dirty="0">
                <a:solidFill>
                  <a:schemeClr val="bg1"/>
                </a:solidFill>
                <a:latin typeface="思源黑体" panose="020B0500000000000000" pitchFamily="34" charset="-122"/>
                <a:ea typeface="思源黑体" panose="020B0500000000000000" pitchFamily="34" charset="-122"/>
                <a:cs typeface="+mn-ea"/>
                <a:sym typeface="+mn-lt"/>
              </a:endParaRPr>
            </a:p>
            <a:p>
              <a:pPr algn="just">
                <a:lnSpc>
                  <a:spcPct val="130000"/>
                </a:lnSpc>
              </a:pPr>
              <a:r>
                <a:rPr lang="zh-CN" altLang="en-US" sz="1000" dirty="0">
                  <a:solidFill>
                    <a:schemeClr val="bg1"/>
                  </a:solidFill>
                  <a:latin typeface="思源黑体" panose="020B0500000000000000" pitchFamily="34" charset="-122"/>
                  <a:ea typeface="思源黑体" panose="020B0500000000000000" pitchFamily="34" charset="-122"/>
                  <a:cs typeface="+mn-ea"/>
                  <a:sym typeface="+mn-lt"/>
                </a:rPr>
                <a:t>点击确定，即可检索到所有真题</a:t>
              </a:r>
              <a:endParaRPr lang="en-US" altLang="zh-CN" sz="1000" dirty="0">
                <a:solidFill>
                  <a:schemeClr val="bg1"/>
                </a:solidFill>
                <a:latin typeface="思源黑体" panose="020B0500000000000000" pitchFamily="34" charset="-122"/>
                <a:ea typeface="思源黑体" panose="020B0500000000000000" pitchFamily="34" charset="-122"/>
                <a:cs typeface="+mn-ea"/>
                <a:sym typeface="+mn-lt"/>
              </a:endParaRPr>
            </a:p>
            <a:p>
              <a:pPr algn="just">
                <a:lnSpc>
                  <a:spcPct val="130000"/>
                </a:lnSpc>
              </a:pPr>
              <a:r>
                <a:rPr lang="zh-CN" altLang="en-US" sz="1000" dirty="0">
                  <a:solidFill>
                    <a:schemeClr val="bg1"/>
                  </a:solidFill>
                  <a:latin typeface="思源黑体" panose="020B0500000000000000" pitchFamily="34" charset="-122"/>
                  <a:ea typeface="思源黑体" panose="020B0500000000000000" pitchFamily="34" charset="-122"/>
                  <a:cs typeface="+mn-ea"/>
                  <a:sym typeface="+mn-lt"/>
                </a:rPr>
                <a:t>即显示所有真题，倒序排列</a:t>
              </a:r>
              <a:endParaRPr lang="en-US" altLang="zh-CN" sz="1000" dirty="0">
                <a:solidFill>
                  <a:schemeClr val="bg1"/>
                </a:solidFill>
                <a:latin typeface="思源黑体" panose="020B0500000000000000" pitchFamily="34" charset="-122"/>
                <a:ea typeface="思源黑体" panose="020B0500000000000000" pitchFamily="34" charset="-122"/>
                <a:cs typeface="+mn-ea"/>
                <a:sym typeface="+mn-lt"/>
              </a:endParaRPr>
            </a:p>
            <a:p>
              <a:pPr algn="just">
                <a:lnSpc>
                  <a:spcPct val="130000"/>
                </a:lnSpc>
              </a:pPr>
              <a:endParaRPr lang="en-US" altLang="zh-CN" sz="1000" dirty="0">
                <a:solidFill>
                  <a:schemeClr val="bg1"/>
                </a:solidFill>
                <a:latin typeface="思源黑体" panose="020B0500000000000000" pitchFamily="34" charset="-122"/>
                <a:ea typeface="思源黑体" panose="020B0500000000000000" pitchFamily="34" charset="-122"/>
                <a:cs typeface="+mn-ea"/>
                <a:sym typeface="+mn-lt"/>
              </a:endParaRPr>
            </a:p>
          </p:txBody>
        </p:sp>
      </p:grpSp>
    </p:spTree>
    <p:extLst>
      <p:ext uri="{BB962C8B-B14F-4D97-AF65-F5344CB8AC3E}">
        <p14:creationId xmlns:p14="http://schemas.microsoft.com/office/powerpoint/2010/main" val="170402381"/>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180DDAE-8180-43EE-A166-F6A17B7CDD36"/>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跨越年终总结"/>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1183</Words>
  <Application>Microsoft Office PowerPoint</Application>
  <PresentationFormat>宽屏</PresentationFormat>
  <Paragraphs>181</Paragraphs>
  <Slides>21</Slides>
  <Notes>18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DIN Mittelschrift Std</vt:lpstr>
      <vt:lpstr>DIN-BoldItalic</vt:lpstr>
      <vt:lpstr>Impact MT Std</vt:lpstr>
      <vt:lpstr>等线</vt:lpstr>
      <vt:lpstr>华文新魏</vt:lpstr>
      <vt:lpstr>思源黑体</vt:lpstr>
      <vt:lpstr>思源黑体 Light</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跨越年终总结</dc:title>
  <dc:creator/>
  <cp:lastModifiedBy/>
  <cp:revision>1</cp:revision>
  <dcterms:created xsi:type="dcterms:W3CDTF">2019-11-13T05:23:31Z</dcterms:created>
  <dcterms:modified xsi:type="dcterms:W3CDTF">2021-03-08T06:01:17Z</dcterms:modified>
</cp:coreProperties>
</file>